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79" r:id="rId5"/>
    <p:sldId id="259" r:id="rId6"/>
    <p:sldId id="266" r:id="rId7"/>
    <p:sldId id="260" r:id="rId8"/>
    <p:sldId id="276" r:id="rId9"/>
    <p:sldId id="274" r:id="rId10"/>
    <p:sldId id="261" r:id="rId11"/>
    <p:sldId id="262" r:id="rId12"/>
    <p:sldId id="272" r:id="rId13"/>
    <p:sldId id="273" r:id="rId14"/>
    <p:sldId id="263" r:id="rId15"/>
    <p:sldId id="278" r:id="rId16"/>
    <p:sldId id="277" r:id="rId17"/>
    <p:sldId id="265" r:id="rId18"/>
    <p:sldId id="264" r:id="rId19"/>
    <p:sldId id="268" r:id="rId20"/>
    <p:sldId id="280" r:id="rId21"/>
    <p:sldId id="275" r:id="rId2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F8B8C0CC-04E7-4F75-9F28-D0D807AB134F}">
          <p14:sldIdLst>
            <p14:sldId id="256"/>
            <p14:sldId id="257"/>
            <p14:sldId id="258"/>
            <p14:sldId id="279"/>
            <p14:sldId id="259"/>
            <p14:sldId id="266"/>
            <p14:sldId id="260"/>
            <p14:sldId id="276"/>
            <p14:sldId id="274"/>
            <p14:sldId id="261"/>
            <p14:sldId id="262"/>
            <p14:sldId id="272"/>
            <p14:sldId id="273"/>
            <p14:sldId id="263"/>
            <p14:sldId id="278"/>
            <p14:sldId id="277"/>
            <p14:sldId id="265"/>
            <p14:sldId id="264"/>
            <p14:sldId id="268"/>
            <p14:sldId id="280"/>
          </p14:sldIdLst>
        </p14:section>
        <p14:section name="Sekcja bez tytułu" id="{0D1A83E8-675E-4A07-A0AD-C7A1681C38F2}">
          <p14:sldIdLst>
            <p14:sldId id="27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00" autoAdjust="0"/>
    <p:restoredTop sz="94660"/>
  </p:normalViewPr>
  <p:slideViewPr>
    <p:cSldViewPr>
      <p:cViewPr>
        <p:scale>
          <a:sx n="66" d="100"/>
          <a:sy n="66" d="100"/>
        </p:scale>
        <p:origin x="1632" y="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EA07AB-9746-4E4E-B2BF-69E108ADAE3F}" type="datetimeFigureOut">
              <a:rPr lang="pl-PL" smtClean="0"/>
              <a:pPr/>
              <a:t>2018-06-19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B2EA47-9C77-4E19-B84F-688A6D4A51B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22145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B2EA47-9C77-4E19-B84F-688A6D4A51BD}" type="slidenum">
              <a:rPr lang="pl-PL" smtClean="0"/>
              <a:pPr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62874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04CE5-59B6-4A87-9880-667BE101DDA6}" type="datetimeFigureOut">
              <a:rPr lang="pl-PL" smtClean="0"/>
              <a:pPr/>
              <a:t>2018-06-19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84D9-4E41-4906-90C5-2273ADF1730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04CE5-59B6-4A87-9880-667BE101DDA6}" type="datetimeFigureOut">
              <a:rPr lang="pl-PL" smtClean="0"/>
              <a:pPr/>
              <a:t>2018-06-19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84D9-4E41-4906-90C5-2273ADF1730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04CE5-59B6-4A87-9880-667BE101DDA6}" type="datetimeFigureOut">
              <a:rPr lang="pl-PL" smtClean="0"/>
              <a:pPr/>
              <a:t>2018-06-19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84D9-4E41-4906-90C5-2273ADF1730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04CE5-59B6-4A87-9880-667BE101DDA6}" type="datetimeFigureOut">
              <a:rPr lang="pl-PL" smtClean="0"/>
              <a:pPr/>
              <a:t>2018-06-19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84D9-4E41-4906-90C5-2273ADF1730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04CE5-59B6-4A87-9880-667BE101DDA6}" type="datetimeFigureOut">
              <a:rPr lang="pl-PL" smtClean="0"/>
              <a:pPr/>
              <a:t>2018-06-19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84D9-4E41-4906-90C5-2273ADF1730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04CE5-59B6-4A87-9880-667BE101DDA6}" type="datetimeFigureOut">
              <a:rPr lang="pl-PL" smtClean="0"/>
              <a:pPr/>
              <a:t>2018-06-19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84D9-4E41-4906-90C5-2273ADF1730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04CE5-59B6-4A87-9880-667BE101DDA6}" type="datetimeFigureOut">
              <a:rPr lang="pl-PL" smtClean="0"/>
              <a:pPr/>
              <a:t>2018-06-19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84D9-4E41-4906-90C5-2273ADF1730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04CE5-59B6-4A87-9880-667BE101DDA6}" type="datetimeFigureOut">
              <a:rPr lang="pl-PL" smtClean="0"/>
              <a:pPr/>
              <a:t>2018-06-19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84D9-4E41-4906-90C5-2273ADF1730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04CE5-59B6-4A87-9880-667BE101DDA6}" type="datetimeFigureOut">
              <a:rPr lang="pl-PL" smtClean="0"/>
              <a:pPr/>
              <a:t>2018-06-19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84D9-4E41-4906-90C5-2273ADF1730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04CE5-59B6-4A87-9880-667BE101DDA6}" type="datetimeFigureOut">
              <a:rPr lang="pl-PL" smtClean="0"/>
              <a:pPr/>
              <a:t>2018-06-19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84D9-4E41-4906-90C5-2273ADF1730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04CE5-59B6-4A87-9880-667BE101DDA6}" type="datetimeFigureOut">
              <a:rPr lang="pl-PL" smtClean="0"/>
              <a:pPr/>
              <a:t>2018-06-19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84D9-4E41-4906-90C5-2273ADF1730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F04CE5-59B6-4A87-9880-667BE101DDA6}" type="datetimeFigureOut">
              <a:rPr lang="pl-PL" smtClean="0"/>
              <a:pPr/>
              <a:t>2018-06-19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884D9-4E41-4906-90C5-2273ADF17304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pl-PL" sz="8800" b="1" dirty="0" smtClean="0">
                <a:latin typeface="Comic Sans MS" pitchFamily="66" charset="0"/>
              </a:rPr>
              <a:t/>
            </a:r>
            <a:br>
              <a:rPr lang="pl-PL" sz="8800" b="1" dirty="0" smtClean="0">
                <a:latin typeface="Comic Sans MS" pitchFamily="66" charset="0"/>
              </a:rPr>
            </a:br>
            <a:r>
              <a:rPr lang="pl-PL" sz="8800" b="1" dirty="0" smtClean="0">
                <a:latin typeface="Comic Sans MS" pitchFamily="66" charset="0"/>
              </a:rPr>
              <a:t>MARZYCIELE PROMUJĄ ZDROWIE</a:t>
            </a:r>
            <a:br>
              <a:rPr lang="pl-PL" sz="8800" b="1" dirty="0" smtClean="0">
                <a:latin typeface="Comic Sans MS" pitchFamily="66" charset="0"/>
              </a:rPr>
            </a:br>
            <a:endParaRPr lang="pl-PL" sz="8800" b="1" dirty="0">
              <a:latin typeface="Comic Sans MS" pitchFamily="66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0" y="5105400"/>
            <a:ext cx="6400800" cy="1752600"/>
          </a:xfrm>
        </p:spPr>
        <p:txBody>
          <a:bodyPr/>
          <a:lstStyle/>
          <a:p>
            <a:r>
              <a:rPr lang="pl-PL" b="1" dirty="0" smtClean="0">
                <a:solidFill>
                  <a:schemeClr val="tx1"/>
                </a:solidFill>
                <a:latin typeface="Comic Sans MS" pitchFamily="66" charset="0"/>
              </a:rPr>
              <a:t>           </a:t>
            </a:r>
            <a:r>
              <a:rPr lang="pl-PL" sz="2800" b="1" dirty="0" smtClean="0">
                <a:solidFill>
                  <a:schemeClr val="tx1"/>
                </a:solidFill>
                <a:latin typeface="Comic Sans MS" pitchFamily="66" charset="0"/>
              </a:rPr>
              <a:t>rok szkolny 2017/2018</a:t>
            </a:r>
            <a:endParaRPr lang="pl-PL" sz="28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2800" dirty="0" smtClean="0"/>
              <a:t>LUTY</a:t>
            </a:r>
            <a:br>
              <a:rPr lang="pl-PL" sz="2800" dirty="0" smtClean="0"/>
            </a:br>
            <a:r>
              <a:rPr lang="pl-PL" sz="2800" dirty="0" smtClean="0"/>
              <a:t>Dzieci poznały dyscypliny sportowe związane z Zimową Olimpiadą</a:t>
            </a:r>
            <a:endParaRPr lang="pl-PL" sz="2800" dirty="0"/>
          </a:p>
        </p:txBody>
      </p:sp>
      <p:pic>
        <p:nvPicPr>
          <p:cNvPr id="22530" name="Picture 2" descr="Obrazek 2018-02-14 10:36: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5" y="1857364"/>
            <a:ext cx="5497588" cy="3083804"/>
          </a:xfrm>
          <a:prstGeom prst="rect">
            <a:avLst/>
          </a:prstGeom>
          <a:noFill/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372782"/>
            <a:ext cx="3591399" cy="201622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>Marzec</a:t>
            </a:r>
            <a:r>
              <a:rPr lang="pl-PL" dirty="0"/>
              <a:t/>
            </a:r>
            <a:br>
              <a:rPr lang="pl-PL" dirty="0"/>
            </a:br>
            <a:r>
              <a:rPr lang="pl-PL" sz="3100" dirty="0"/>
              <a:t>20.03.2017r.- zimowa Spartakiada Sportowa- zawody na świeżym </a:t>
            </a:r>
            <a:r>
              <a:rPr lang="pl-PL" sz="3100" dirty="0" smtClean="0"/>
              <a:t>powietrzu. W tym miesiącu dzieci poznawały i wykonywały zdrowe śląskie potrawy oraz odbył się </a:t>
            </a:r>
            <a:r>
              <a:rPr lang="pl-PL" sz="3100" dirty="0" err="1" smtClean="0"/>
              <a:t>MasterChef</a:t>
            </a:r>
            <a:r>
              <a:rPr lang="pl-PL" sz="3100" dirty="0" smtClean="0"/>
              <a:t> po </a:t>
            </a:r>
            <a:r>
              <a:rPr lang="pl-PL" sz="3100" dirty="0" err="1" smtClean="0"/>
              <a:t>ślasku</a:t>
            </a:r>
            <a:r>
              <a:rPr lang="pl-PL" sz="3100" dirty="0" smtClean="0"/>
              <a:t>.</a:t>
            </a:r>
            <a:endParaRPr lang="pl-PL" sz="3100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525" y="2924944"/>
            <a:ext cx="6284949" cy="352839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57200" y="692696"/>
            <a:ext cx="8147248" cy="724942"/>
          </a:xfrm>
        </p:spPr>
        <p:txBody>
          <a:bodyPr>
            <a:normAutofit fontScale="90000"/>
          </a:bodyPr>
          <a:lstStyle/>
          <a:p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>KWIECIEŃ</a:t>
            </a:r>
            <a:r>
              <a:rPr lang="pl-PL" dirty="0"/>
              <a:t/>
            </a:r>
            <a:br>
              <a:rPr lang="pl-PL" dirty="0"/>
            </a:br>
            <a:r>
              <a:rPr lang="pl-PL" dirty="0"/>
              <a:t>19.04.18 –</a:t>
            </a:r>
            <a:br>
              <a:rPr lang="pl-PL" dirty="0"/>
            </a:br>
            <a:r>
              <a:rPr lang="pl-PL" dirty="0"/>
              <a:t> Spartakiada Sportowa </a:t>
            </a:r>
            <a:r>
              <a:rPr lang="pl-PL" dirty="0" smtClean="0"/>
              <a:t>Wiosenna</a:t>
            </a:r>
            <a:br>
              <a:rPr lang="pl-PL" dirty="0" smtClean="0"/>
            </a:br>
            <a:endParaRPr lang="pl-PL" dirty="0"/>
          </a:p>
        </p:txBody>
      </p:sp>
      <p:pic>
        <p:nvPicPr>
          <p:cNvPr id="5" name="Picture 2" descr="ZdjÄcie uÅ¼ytkownika Przedszkole nr 10 im. Juliana Tuwima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600" y="2420889"/>
            <a:ext cx="6357918" cy="38164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Wiosenny ogródek.</a:t>
            </a:r>
            <a:endParaRPr lang="pl-PL" dirty="0"/>
          </a:p>
        </p:txBody>
      </p:sp>
      <p:pic>
        <p:nvPicPr>
          <p:cNvPr id="35842" name="Picture 2" descr="ZdjÄcie uÅ¼ytkownika Przedszkole nr 10 im. Juliana Tuwima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2445" y="2132856"/>
            <a:ext cx="6639110" cy="37551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2800" dirty="0" smtClean="0"/>
              <a:t>Biały Dzień- spotkanie z </a:t>
            </a:r>
            <a:r>
              <a:rPr lang="pl-PL" sz="2800" dirty="0" err="1" smtClean="0"/>
              <a:t>p.pielęgniarką</a:t>
            </a: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dirty="0" smtClean="0"/>
              <a:t>Podczas tego spotkania dzieci dowiedziały się jak udzielać pierwszej pomocy, jak korzystać z ciśnieniomierza.</a:t>
            </a:r>
            <a:endParaRPr lang="pl-PL" sz="2800" dirty="0"/>
          </a:p>
        </p:txBody>
      </p:sp>
      <p:pic>
        <p:nvPicPr>
          <p:cNvPr id="20482" name="Picture 2" descr="Obrazek 2018-04-08 16:12:5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3978" y="1700808"/>
            <a:ext cx="4448062" cy="3312623"/>
          </a:xfrm>
          <a:prstGeom prst="rect">
            <a:avLst/>
          </a:prstGeom>
          <a:noFill/>
        </p:spPr>
      </p:pic>
      <p:pic>
        <p:nvPicPr>
          <p:cNvPr id="4" name="Picture 2" descr="ZdjÄcie uÅ¼ytkownika Aleksandra CieÅlik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3701" y="3068960"/>
            <a:ext cx="4317629" cy="32382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Ola\Desktop\biały dzień\IMG_20180406_0823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548680"/>
            <a:ext cx="5544616" cy="3600400"/>
          </a:xfrm>
          <a:prstGeom prst="rect">
            <a:avLst/>
          </a:prstGeom>
          <a:noFill/>
        </p:spPr>
      </p:pic>
      <p:pic>
        <p:nvPicPr>
          <p:cNvPr id="3" name="Picture 2" descr="ZdjÄcie uÅ¼ytkownika Aleksandra CieÅlik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35896" y="3284984"/>
            <a:ext cx="4031498" cy="30236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Ola\Desktop\biały dzień\IMG_20180406_1044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000108"/>
            <a:ext cx="8134114" cy="45676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14348" y="500042"/>
            <a:ext cx="8229600" cy="1357314"/>
          </a:xfrm>
        </p:spPr>
        <p:txBody>
          <a:bodyPr>
            <a:normAutofit fontScale="90000"/>
          </a:bodyPr>
          <a:lstStyle/>
          <a:p>
            <a:r>
              <a:rPr lang="pl-PL" sz="3600" dirty="0" smtClean="0"/>
              <a:t>Dzieci wraz z wychowawcą wspólnie zakładały kącik lekarski w sali.  Dzieci spotkały się z ratownikiem medycznym.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pic>
        <p:nvPicPr>
          <p:cNvPr id="18436" name="Picture 4" descr="Obrazek 2017-11-27 20:37:0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544" y="1761978"/>
            <a:ext cx="2740135" cy="2963166"/>
          </a:xfrm>
          <a:prstGeom prst="rect">
            <a:avLst/>
          </a:prstGeom>
          <a:noFill/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420888"/>
            <a:ext cx="5749568" cy="3566192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Zakładamy wiosenny ogródek</a:t>
            </a:r>
            <a:endParaRPr lang="pl-PL" dirty="0"/>
          </a:p>
        </p:txBody>
      </p:sp>
      <p:pic>
        <p:nvPicPr>
          <p:cNvPr id="19458" name="Picture 2" descr="Obrazek 2018-03-28 21:04:4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285860"/>
            <a:ext cx="8015899" cy="45005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200" dirty="0" smtClean="0"/>
              <a:t>Wiosna to pracowita pora roku. Dzieci założyły zielony kącik a w nim sadzonki roślin i kwiatów. </a:t>
            </a:r>
            <a:endParaRPr lang="pl-PL" sz="3200" dirty="0"/>
          </a:p>
        </p:txBody>
      </p:sp>
      <p:pic>
        <p:nvPicPr>
          <p:cNvPr id="30722" name="Picture 2" descr="Obrazek 2018-03-28 21:05: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9592" y="1772816"/>
            <a:ext cx="7344816" cy="44712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000" u="sng" dirty="0" smtClean="0"/>
              <a:t/>
            </a:r>
            <a:br>
              <a:rPr lang="pl-PL" sz="4000" u="sng" dirty="0" smtClean="0"/>
            </a:br>
            <a:r>
              <a:rPr lang="pl-PL" sz="4000" u="sng" dirty="0" smtClean="0"/>
              <a:t/>
            </a:r>
            <a:br>
              <a:rPr lang="pl-PL" sz="4000" u="sng" dirty="0" smtClean="0"/>
            </a:br>
            <a:r>
              <a:rPr lang="pl-PL" sz="4000" u="sng" dirty="0" smtClean="0"/>
              <a:t>Wrzesień </a:t>
            </a:r>
            <a:r>
              <a:rPr lang="pl-PL" sz="3200" dirty="0" smtClean="0"/>
              <a:t/>
            </a:r>
            <a:br>
              <a:rPr lang="pl-PL" sz="3200" dirty="0" smtClean="0"/>
            </a:br>
            <a:r>
              <a:rPr lang="pl-PL" sz="3200" dirty="0" smtClean="0"/>
              <a:t>15.09.2017r.-jak co roku nasze przedszkolaki wzięły udział w akcji ,,Sprzątanie Świata”. Dzieci z ogromnym zaangażowaniem zbierały śmieci z pobliskiego parku i wrzucały je do worka.</a:t>
            </a:r>
            <a:endParaRPr lang="pl-PL" sz="3200" dirty="0"/>
          </a:p>
        </p:txBody>
      </p:sp>
      <p:pic>
        <p:nvPicPr>
          <p:cNvPr id="1026" name="Picture 2" descr="Obrazek 2017-09-23 14:53:3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071810"/>
            <a:ext cx="4359523" cy="3286148"/>
          </a:xfrm>
          <a:prstGeom prst="rect">
            <a:avLst/>
          </a:prstGeom>
          <a:noFill/>
        </p:spPr>
      </p:pic>
      <p:pic>
        <p:nvPicPr>
          <p:cNvPr id="1028" name="Picture 4" descr="Obrazek 2017-09-23 14:55: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3000372"/>
            <a:ext cx="4071569" cy="33575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> </a:t>
            </a:r>
            <a:r>
              <a:rPr lang="pl-PL" sz="3600" dirty="0" smtClean="0"/>
              <a:t>MAJ </a:t>
            </a:r>
            <a:r>
              <a:rPr lang="pl-PL" sz="2700" dirty="0" smtClean="0"/>
              <a:t/>
            </a:r>
            <a:br>
              <a:rPr lang="pl-PL" sz="2700" dirty="0" smtClean="0"/>
            </a:br>
            <a:r>
              <a:rPr lang="pl-PL" sz="2700" dirty="0" smtClean="0"/>
              <a:t>W tym miesiącu dużo czasu spędzamy w ogrodzie przedszkolnym. Dzieci wyjechały na wycieczkę  do parku rozrywki gdzie czekało wiele atrakcji.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100242"/>
            <a:ext cx="4762872" cy="2673893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789040"/>
            <a:ext cx="4362593" cy="244917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15616" y="820463"/>
            <a:ext cx="7772400" cy="1944215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Czerwiec</a:t>
            </a:r>
            <a:br>
              <a:rPr lang="pl-PL" dirty="0" smtClean="0"/>
            </a:br>
            <a:r>
              <a:rPr lang="pl-PL" sz="3100" dirty="0" smtClean="0"/>
              <a:t>W tym miesiącu dzieci spędzały wiele czasu na </a:t>
            </a:r>
            <a:r>
              <a:rPr lang="pl-PL" sz="3100" dirty="0"/>
              <a:t>ś</a:t>
            </a:r>
            <a:r>
              <a:rPr lang="pl-PL" sz="3100" dirty="0" smtClean="0"/>
              <a:t>wieżym powietrzu. Były </a:t>
            </a:r>
            <a:r>
              <a:rPr lang="pl-PL" sz="3100" dirty="0" err="1" smtClean="0"/>
              <a:t>dmuchańce</a:t>
            </a:r>
            <a:r>
              <a:rPr lang="pl-PL" sz="3100" dirty="0" smtClean="0"/>
              <a:t>, zawody  oraz sportowy festyn rodzinny</a:t>
            </a:r>
            <a:r>
              <a:rPr lang="pl-PL" sz="3100" dirty="0" smtClean="0"/>
              <a:t>.</a:t>
            </a:r>
            <a:br>
              <a:rPr lang="pl-PL" sz="3100" dirty="0" smtClean="0"/>
            </a:br>
            <a:r>
              <a:rPr lang="pl-PL" sz="3100" dirty="0" smtClean="0"/>
              <a:t>W tym miesiącu odbyła się zgadula na temat bezpieczeństwa.</a:t>
            </a:r>
            <a:br>
              <a:rPr lang="pl-PL" sz="3100" dirty="0" smtClean="0"/>
            </a:br>
            <a:endParaRPr lang="pl-PL" sz="31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24" y="3078639"/>
            <a:ext cx="4215482" cy="2366586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176" y="3886200"/>
            <a:ext cx="4572000" cy="256673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54296"/>
          </a:xfrm>
        </p:spPr>
        <p:txBody>
          <a:bodyPr>
            <a:normAutofit fontScale="90000"/>
          </a:bodyPr>
          <a:lstStyle/>
          <a:p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sz="3600" dirty="0" smtClean="0"/>
              <a:t>25.09.2017.- wizyta p. policjanta i </a:t>
            </a:r>
            <a:r>
              <a:rPr lang="pl-PL" sz="3600" dirty="0" err="1" smtClean="0"/>
              <a:t>Sznupka</a:t>
            </a:r>
            <a:r>
              <a:rPr lang="pl-PL" sz="3600" dirty="0" smtClean="0"/>
              <a:t> w Przedszkolu. W tym dniu rozmawialiśmy o tym jak prawidłowo przechodzić przez jezdnię, jak dbać o bezpieczeństwo innych i własne.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pic>
        <p:nvPicPr>
          <p:cNvPr id="27652" name="Picture 4" descr="Obrazek 2017-09-23 14:48: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2928934"/>
            <a:ext cx="5643602" cy="33861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Spotkanie z policjantem</a:t>
            </a:r>
            <a:endParaRPr lang="pl-PL" dirty="0"/>
          </a:p>
        </p:txBody>
      </p:sp>
      <p:pic>
        <p:nvPicPr>
          <p:cNvPr id="34818" name="Picture 2" descr="C:\Users\Ola\Desktop\zdjecia grupa V\20170921_1118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458494"/>
            <a:ext cx="4214842" cy="3899464"/>
          </a:xfrm>
          <a:prstGeom prst="rect">
            <a:avLst/>
          </a:prstGeom>
          <a:noFill/>
        </p:spPr>
      </p:pic>
      <p:pic>
        <p:nvPicPr>
          <p:cNvPr id="34819" name="Picture 3" descr="C:\Users\Ola\Desktop\zdjecia grupa V\20170921_1122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417638"/>
            <a:ext cx="4143371" cy="3571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25668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sz="2700" dirty="0" smtClean="0"/>
              <a:t>16.10.2017r.- w tym dniu odbyła się Jesienna Spartakiada Sportowa. Dzieci z zapałem ćwiczyły na świeżym powietrzu, brały udział w konkurencjach sportowych.</a:t>
            </a:r>
            <a:br>
              <a:rPr lang="pl-PL" sz="2700" dirty="0" smtClean="0"/>
            </a:br>
            <a:r>
              <a:rPr lang="pl-PL" sz="2700" dirty="0" smtClean="0"/>
              <a:t/>
            </a:r>
            <a:br>
              <a:rPr lang="pl-PL" sz="2700" dirty="0" smtClean="0"/>
            </a:br>
            <a:endParaRPr lang="pl-PL" sz="2700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780928"/>
            <a:ext cx="5472608" cy="307234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u="sng" dirty="0" smtClean="0"/>
              <a:t> Październik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sz="3100" dirty="0" smtClean="0"/>
              <a:t>Dzień </a:t>
            </a:r>
            <a:r>
              <a:rPr lang="pl-PL" sz="3100" dirty="0" err="1" smtClean="0"/>
              <a:t>Pomarańczowy-Dzień</a:t>
            </a:r>
            <a:r>
              <a:rPr lang="pl-PL" sz="3100" dirty="0" smtClean="0"/>
              <a:t> Marchewki. Dzieci wspólnie z nauczycielka wykonały pyszny sok marchewkowy oraz jadły marchewkowe babeczki.</a:t>
            </a:r>
            <a:endParaRPr lang="pl-PL" sz="3100" dirty="0"/>
          </a:p>
        </p:txBody>
      </p:sp>
      <p:pic>
        <p:nvPicPr>
          <p:cNvPr id="17410" name="Picture 2" descr="Obrazek 2017-10-26 20:22: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682" y="2564904"/>
            <a:ext cx="5118573" cy="2871200"/>
          </a:xfrm>
          <a:prstGeom prst="rect">
            <a:avLst/>
          </a:prstGeom>
          <a:noFill/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862949"/>
            <a:ext cx="4274096" cy="239949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100" dirty="0" smtClean="0"/>
              <a:t/>
            </a:r>
            <a:br>
              <a:rPr lang="pl-PL" sz="3100" dirty="0" smtClean="0"/>
            </a:br>
            <a:r>
              <a:rPr lang="pl-PL" sz="3100" dirty="0" smtClean="0"/>
              <a:t/>
            </a:r>
            <a:br>
              <a:rPr lang="pl-PL" sz="3100" dirty="0" smtClean="0"/>
            </a:br>
            <a:r>
              <a:rPr lang="pl-PL" sz="3100" dirty="0" smtClean="0"/>
              <a:t>30.10.2017r.- odbyła się Zgaduj-Zgadula</a:t>
            </a:r>
            <a:r>
              <a:rPr lang="pl-PL" sz="3100" dirty="0"/>
              <a:t> n</a:t>
            </a:r>
            <a:r>
              <a:rPr lang="pl-PL" sz="3100" dirty="0" smtClean="0"/>
              <a:t>a temat  Zdrowia i Bezpieczeństwa. </a:t>
            </a:r>
            <a:r>
              <a:rPr lang="pl-PL" sz="3100" dirty="0"/>
              <a:t/>
            </a:r>
            <a:br>
              <a:rPr lang="pl-PL" sz="3100" dirty="0"/>
            </a:br>
            <a:r>
              <a:rPr lang="pl-PL" sz="3100" dirty="0" smtClean="0"/>
              <a:t>W październiku dzieci wykonały pyszną i zdrową </a:t>
            </a:r>
            <a:br>
              <a:rPr lang="pl-PL" sz="3100" dirty="0" smtClean="0"/>
            </a:br>
            <a:r>
              <a:rPr lang="pl-PL" sz="3100" dirty="0" smtClean="0"/>
              <a:t>sałatkę owocową.</a:t>
            </a:r>
            <a:endParaRPr lang="pl-PL" sz="3100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132856"/>
            <a:ext cx="4830778" cy="2712016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4077072"/>
            <a:ext cx="4232721" cy="237626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868610"/>
          </a:xfrm>
        </p:spPr>
        <p:txBody>
          <a:bodyPr>
            <a:normAutofit fontScale="90000"/>
          </a:bodyPr>
          <a:lstStyle/>
          <a:p>
            <a:r>
              <a:rPr lang="pl-PL" sz="3100" dirty="0" smtClean="0"/>
              <a:t/>
            </a:r>
            <a:br>
              <a:rPr lang="pl-PL" sz="3100" dirty="0" smtClean="0"/>
            </a:br>
            <a:r>
              <a:rPr lang="pl-PL" sz="3100" dirty="0" smtClean="0"/>
              <a:t/>
            </a:r>
            <a:br>
              <a:rPr lang="pl-PL" sz="3100" dirty="0" smtClean="0"/>
            </a:br>
            <a:r>
              <a:rPr lang="pl-PL" sz="3600" u="sng" dirty="0" smtClean="0"/>
              <a:t>Listopad</a:t>
            </a:r>
            <a:r>
              <a:rPr lang="pl-PL" sz="3100" dirty="0" smtClean="0"/>
              <a:t/>
            </a:r>
            <a:br>
              <a:rPr lang="pl-PL" sz="3100" dirty="0" smtClean="0"/>
            </a:br>
            <a:r>
              <a:rPr lang="pl-PL" sz="3100" dirty="0" smtClean="0"/>
              <a:t>Przebywanie na świeżym powietrzu jest bardzo istotne, O tym wiedzą wszystkie przedszkolaki, więc chętnie wychodzimy na spacery do parku i lasu.</a:t>
            </a:r>
            <a:br>
              <a:rPr lang="pl-PL" sz="3100" dirty="0" smtClean="0"/>
            </a:br>
            <a:r>
              <a:rPr lang="pl-PL" sz="3100" dirty="0" smtClean="0"/>
              <a:t/>
            </a:r>
            <a:br>
              <a:rPr lang="pl-PL" sz="3100" dirty="0" smtClean="0"/>
            </a:b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pic>
        <p:nvPicPr>
          <p:cNvPr id="1026" name="Picture 2" descr="Obrazek 2017-10-22 19:01:5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990" y="2564904"/>
            <a:ext cx="4792404" cy="2688239"/>
          </a:xfrm>
          <a:prstGeom prst="rect">
            <a:avLst/>
          </a:prstGeom>
          <a:noFill/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429000"/>
            <a:ext cx="5364088" cy="301141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996953"/>
            <a:ext cx="4392488" cy="2465958"/>
          </a:xfrm>
          <a:prstGeom prst="rect">
            <a:avLst/>
          </a:prstGeom>
        </p:spPr>
      </p:pic>
      <p:sp>
        <p:nvSpPr>
          <p:cNvPr id="3" name="Tytuł 2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1945770"/>
          </a:xfrm>
        </p:spPr>
        <p:txBody>
          <a:bodyPr>
            <a:normAutofit fontScale="90000"/>
          </a:bodyPr>
          <a:lstStyle/>
          <a:p>
            <a:r>
              <a:rPr lang="pl-PL" sz="3200" dirty="0" smtClean="0"/>
              <a:t>Grudzień </a:t>
            </a:r>
            <a:br>
              <a:rPr lang="pl-PL" sz="3200" dirty="0" smtClean="0"/>
            </a:br>
            <a:r>
              <a:rPr lang="pl-PL" sz="3200" dirty="0" smtClean="0"/>
              <a:t>W tym miesiącu dzieci poznały świąteczne zwyczaje i potrawy. Na spotkanie wigilijne z rodzicami samodzielnie dekorowały ciasteczka.</a:t>
            </a:r>
            <a:endParaRPr lang="pl-PL" sz="3200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741" y="2536859"/>
            <a:ext cx="2082981" cy="371031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58</Words>
  <Application>Microsoft Office PowerPoint</Application>
  <PresentationFormat>Pokaz na ekranie (4:3)</PresentationFormat>
  <Paragraphs>21</Paragraphs>
  <Slides>21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25" baseType="lpstr">
      <vt:lpstr>Arial</vt:lpstr>
      <vt:lpstr>Calibri</vt:lpstr>
      <vt:lpstr>Comic Sans MS</vt:lpstr>
      <vt:lpstr>Motyw pakietu Office</vt:lpstr>
      <vt:lpstr> MARZYCIELE PROMUJĄ ZDROWIE </vt:lpstr>
      <vt:lpstr>  Wrzesień  15.09.2017r.-jak co roku nasze przedszkolaki wzięły udział w akcji ,,Sprzątanie Świata”. Dzieci z ogromnym zaangażowaniem zbierały śmieci z pobliskiego parku i wrzucały je do worka.</vt:lpstr>
      <vt:lpstr>         25.09.2017.- wizyta p. policjanta i Sznupka w Przedszkolu. W tym dniu rozmawialiśmy o tym jak prawidłowo przechodzić przez jezdnię, jak dbać o bezpieczeństwo innych i własne.         </vt:lpstr>
      <vt:lpstr>Spotkanie z policjantem</vt:lpstr>
      <vt:lpstr>  16.10.2017r.- w tym dniu odbyła się Jesienna Spartakiada Sportowa. Dzieci z zapałem ćwiczyły na świeżym powietrzu, brały udział w konkurencjach sportowych.  </vt:lpstr>
      <vt:lpstr>  Październik  Dzień Pomarańczowy-Dzień Marchewki. Dzieci wspólnie z nauczycielka wykonały pyszny sok marchewkowy oraz jadły marchewkowe babeczki.</vt:lpstr>
      <vt:lpstr>  30.10.2017r.- odbyła się Zgaduj-Zgadula na temat  Zdrowia i Bezpieczeństwa.  W październiku dzieci wykonały pyszną i zdrową  sałatkę owocową.</vt:lpstr>
      <vt:lpstr>  Listopad Przebywanie na świeżym powietrzu jest bardzo istotne, O tym wiedzą wszystkie przedszkolaki, więc chętnie wychodzimy na spacery do parku i lasu.   </vt:lpstr>
      <vt:lpstr>Grudzień  W tym miesiącu dzieci poznały świąteczne zwyczaje i potrawy. Na spotkanie wigilijne z rodzicami samodzielnie dekorowały ciasteczka.</vt:lpstr>
      <vt:lpstr>LUTY Dzieci poznały dyscypliny sportowe związane z Zimową Olimpiadą</vt:lpstr>
      <vt:lpstr>  Marzec 20.03.2017r.- zimowa Spartakiada Sportowa- zawody na świeżym powietrzu. W tym miesiącu dzieci poznawały i wykonywały zdrowe śląskie potrawy oraz odbył się MasterChef po ślasku.</vt:lpstr>
      <vt:lpstr> KWIECIEŃ 19.04.18 –  Spartakiada Sportowa Wiosenna </vt:lpstr>
      <vt:lpstr>Wiosenny ogródek.</vt:lpstr>
      <vt:lpstr>Biały Dzień- spotkanie z p.pielęgniarką Podczas tego spotkania dzieci dowiedziały się jak udzielać pierwszej pomocy, jak korzystać z ciśnieniomierza.</vt:lpstr>
      <vt:lpstr>Prezentacja programu PowerPoint</vt:lpstr>
      <vt:lpstr>Prezentacja programu PowerPoint</vt:lpstr>
      <vt:lpstr>Dzieci wraz z wychowawcą wspólnie zakładały kącik lekarski w sali.  Dzieci spotkały się z ratownikiem medycznym. </vt:lpstr>
      <vt:lpstr>Zakładamy wiosenny ogródek</vt:lpstr>
      <vt:lpstr>Wiosna to pracowita pora roku. Dzieci założyły zielony kącik a w nim sadzonki roślin i kwiatów. </vt:lpstr>
      <vt:lpstr>   MAJ  W tym miesiącu dużo czasu spędzamy w ogrodzie przedszkolnym. Dzieci wyjechały na wycieczkę  do parku rozrywki gdzie czekało wiele atrakcji. </vt:lpstr>
      <vt:lpstr>Czerwiec W tym miesiącu dzieci spędzały wiele czasu na świeżym powietrzu. Były dmuchańce, zawody  oraz sportowy festyn rodzinny. W tym miesiącu odbyła się zgadula na temat bezpieczeństwa.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Ola</dc:creator>
  <cp:lastModifiedBy>Danuta</cp:lastModifiedBy>
  <cp:revision>32</cp:revision>
  <dcterms:created xsi:type="dcterms:W3CDTF">2018-05-06T20:06:30Z</dcterms:created>
  <dcterms:modified xsi:type="dcterms:W3CDTF">2018-06-19T10:44:14Z</dcterms:modified>
</cp:coreProperties>
</file>