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7559675" type="screen4x3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8298E9-1EB5-4D4C-B392-5F007FED4D01}" type="slidenum">
              <a:t>‹#›</a:t>
            </a:fld>
            <a:endParaRPr lang="sk-SK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1"/>
            <a:ext cx="5345116" cy="4008436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A58AB96-5E67-4188-B3DE-EBEDD47431E5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81" marR="0" lvl="0" indent="-215981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sk-SK" sz="2000" b="0" i="0" u="none" strike="noStrike" kern="1200" cap="none" spc="0" baseline="0">
        <a:solidFill>
          <a:srgbClr val="000000"/>
        </a:solidFill>
        <a:uFillTx/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756044" y="2348398"/>
            <a:ext cx="8568531" cy="16204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12097" y="4283817"/>
            <a:ext cx="7056433" cy="193191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EFC95-3C88-40B1-A07A-21518A6370D5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A1BE5-C40C-4DC4-9061-B5E8297CC0EC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8057500" y="334231"/>
            <a:ext cx="2500902" cy="71099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554784" y="334231"/>
            <a:ext cx="7334704" cy="71099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8399A-B828-4FF9-BFC0-715B58775E92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74FA5F-71B2-42C0-9243-EB5CF85E3A2B}" type="slidenum">
              <a:t>‹#›</a:t>
            </a:fld>
            <a:endParaRPr lang="sk-SK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96296" y="4857795"/>
            <a:ext cx="8568531" cy="1501435"/>
          </a:xfrm>
        </p:spPr>
        <p:txBody>
          <a:bodyPr anchor="t" anchorCtr="0"/>
          <a:lstStyle>
            <a:lvl1pPr algn="l">
              <a:defRPr sz="4400" b="1" cap="all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796296" y="3204121"/>
            <a:ext cx="8568531" cy="1653674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2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9C5F5D-CCD3-4725-BD71-BE7235C1693B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554793" y="1944169"/>
            <a:ext cx="4917807" cy="5500015"/>
          </a:xfr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500"/>
              </a:spcBef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5640604" y="1944169"/>
            <a:ext cx="4917807" cy="5500015"/>
          </a:xfrm>
        </p:spPr>
        <p:txBody>
          <a:bodyPr/>
          <a:lstStyle>
            <a:lvl1pPr>
              <a:spcBef>
                <a:spcPts val="700"/>
              </a:spcBef>
              <a:defRPr sz="3100"/>
            </a:lvl1pPr>
            <a:lvl2pPr>
              <a:spcBef>
                <a:spcPts val="600"/>
              </a:spcBef>
              <a:defRPr sz="2600"/>
            </a:lvl2pPr>
            <a:lvl3pPr>
              <a:spcBef>
                <a:spcPts val="500"/>
              </a:spcBef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A8B44-733E-4730-B4C3-F0770D02C3CC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504035" y="1692179"/>
            <a:ext cx="4454024" cy="70522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00" b="1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504035" y="2397401"/>
            <a:ext cx="4454024" cy="4355561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3"/>
          </p:nvPr>
        </p:nvSpPr>
        <p:spPr>
          <a:xfrm>
            <a:off x="5120813" y="1692179"/>
            <a:ext cx="4455779" cy="70522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00" b="1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5120813" y="2397401"/>
            <a:ext cx="4455779" cy="4355561"/>
          </a:xfr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>
              <a:spcBef>
                <a:spcPts val="500"/>
              </a:spcBef>
              <a:defRPr sz="22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74307F-E95B-43D1-B77B-3DB4EE825EA5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A87F00-8D0A-4408-9E9B-1A18D26F76DE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3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C0C808-7981-4C04-AE97-AC7395F210E0}" type="slidenum">
              <a:t>‹#›</a:t>
            </a:fld>
            <a:endParaRPr lang="sk-SK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504035" y="300983"/>
            <a:ext cx="3316455" cy="1280946"/>
          </a:xfrm>
        </p:spPr>
        <p:txBody>
          <a:bodyPr anchor="b" anchorCtr="0"/>
          <a:lstStyle>
            <a:lvl1pPr algn="l">
              <a:defRPr sz="2200" b="1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3941246" y="300993"/>
            <a:ext cx="5635346" cy="64519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504035" y="1581939"/>
            <a:ext cx="3316455" cy="5171023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EEA29A-E107-4286-A0A2-C654C6F23962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75872" y="5291769"/>
            <a:ext cx="6048371" cy="624727"/>
          </a:xfrm>
        </p:spPr>
        <p:txBody>
          <a:bodyPr anchor="b" anchorCtr="0"/>
          <a:lstStyle>
            <a:lvl1pPr algn="l">
              <a:defRPr sz="2200" b="1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1975872" y="675467"/>
            <a:ext cx="6048371" cy="45358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1975872" y="5916497"/>
            <a:ext cx="6048371" cy="88721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9C9C2E-E721-4F57-9EE5-77A19EF5D3A3}" type="slidenum"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 txBox="1">
            <a:spLocks noGrp="1"/>
          </p:cNvSpPr>
          <p:nvPr>
            <p:ph type="title"/>
          </p:nvPr>
        </p:nvSpPr>
        <p:spPr>
          <a:xfrm>
            <a:off x="504035" y="302739"/>
            <a:ext cx="9072567" cy="1259942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21" tIns="50365" rIns="100721" bIns="50365" anchor="ctr" anchorCtr="1" compatLnSpc="1"/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504035" y="1763932"/>
            <a:ext cx="9072567" cy="4989039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21" tIns="50365" rIns="100721" bIns="50365" anchor="t" anchorCtr="0" compatLnSpc="1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504035" y="7006708"/>
            <a:ext cx="2352147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21" tIns="50365" rIns="100721" bIns="50365" anchor="ctr" anchorCtr="0" compatLnSpc="1"/>
          <a:lstStyle>
            <a:lvl1pPr marL="0" marR="0" lvl="0" indent="0" algn="l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3444215" y="7006708"/>
            <a:ext cx="3192197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21" tIns="50365" rIns="100721" bIns="50365" anchor="ctr" anchorCtr="1" compatLnSpc="1"/>
          <a:lstStyle>
            <a:lvl1pPr marL="0" marR="0" lvl="0" indent="0" algn="ctr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7224445" y="7006708"/>
            <a:ext cx="2352147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21" tIns="50365" rIns="100721" bIns="50365" anchor="ctr" anchorCtr="0" compatLnSpc="1"/>
          <a:lstStyle>
            <a:lvl1pPr marL="0" marR="0" lvl="0" indent="0" algn="r" defTabSz="91430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3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7B9D92E-A996-4A05-9BA3-1AD2CED2F430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1007211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49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77702" marR="0" lvl="0" indent="-377702" algn="l" defTabSz="1007211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sk-SK" sz="35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818360" marR="0" lvl="1" indent="-314754" algn="l" defTabSz="1007211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sk-SK" sz="31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259019" marR="0" lvl="2" indent="-251807" algn="l" defTabSz="1007211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sk-SK" sz="26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762624" marR="0" lvl="3" indent="-251807" algn="l" defTabSz="1007211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sk-SK" sz="22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266230" marR="0" lvl="4" indent="-251807" algn="l" defTabSz="1007211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sk-SK" sz="22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56162"/>
            <a:ext cx="10070278" cy="75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-360365" y="2744791"/>
            <a:ext cx="10440984" cy="2070101"/>
          </a:xfrm>
        </p:spPr>
        <p:txBody>
          <a:bodyPr>
            <a:spAutoFit/>
          </a:bodyPr>
          <a:lstStyle/>
          <a:p>
            <a:pPr lvl="0"/>
            <a:r>
              <a:rPr lang="sk-SK" sz="12800" u="sng">
                <a:latin typeface="Comic Sans MS" pitchFamily="66"/>
              </a:rPr>
              <a:t>OLEJ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637805">
            <a:off x="5602994" y="843095"/>
            <a:ext cx="3841915" cy="177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 rot="9591">
            <a:off x="1296656" y="304422"/>
            <a:ext cx="2592680" cy="2820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76" y="56162"/>
            <a:ext cx="10070278" cy="75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9" cy="7559673"/>
          </a:xfrm>
        </p:spPr>
        <p:txBody>
          <a:bodyPr anchor="ctr"/>
          <a:lstStyle/>
          <a:p>
            <a:pPr marL="0" lvl="0" indent="0" algn="ctr">
              <a:buNone/>
            </a:pPr>
            <a:r>
              <a:rPr lang="sk-SK"/>
              <a:t>         </a:t>
            </a:r>
          </a:p>
          <a:p>
            <a:pPr marL="0" lvl="0" indent="0" algn="ctr">
              <a:spcBef>
                <a:spcPts val="700"/>
              </a:spcBef>
              <a:buNone/>
            </a:pPr>
            <a:r>
              <a:rPr lang="sk-SK" sz="2800" u="sng">
                <a:latin typeface="Comic Sans MS" pitchFamily="66"/>
              </a:rPr>
              <a:t>Vedeli ste že</a:t>
            </a:r>
            <a:r>
              <a:rPr lang="sk-SK" sz="2800">
                <a:latin typeface="Comic Sans MS" pitchFamily="66"/>
              </a:rPr>
              <a:t>:</a:t>
            </a:r>
          </a:p>
          <a:p>
            <a:pPr marL="0" lvl="0" indent="0" algn="ctr">
              <a:spcBef>
                <a:spcPts val="700"/>
              </a:spcBef>
              <a:buNone/>
            </a:pPr>
            <a:r>
              <a:rPr lang="sk-SK" sz="2800">
                <a:latin typeface="Comic Sans MS" pitchFamily="66"/>
              </a:rPr>
              <a:t>1 liter prepáleného kuchynského                                      oleja znečistí 1 milión litrov vody</a:t>
            </a:r>
          </a:p>
          <a:p>
            <a:pPr marL="0" lvl="0" indent="0" algn="ctr">
              <a:buNone/>
            </a:pPr>
            <a:endParaRPr lang="sk-SK">
              <a:latin typeface="Comic Sans MS" pitchFamily="66"/>
            </a:endParaRPr>
          </a:p>
          <a:p>
            <a:pPr marL="0" lvl="0" indent="0" algn="ctr">
              <a:spcBef>
                <a:spcPts val="700"/>
              </a:spcBef>
              <a:buNone/>
            </a:pPr>
            <a:r>
              <a:rPr lang="sk-SK" sz="2800">
                <a:latin typeface="Comic Sans MS" pitchFamily="66"/>
              </a:rPr>
              <a:t>                                </a:t>
            </a:r>
          </a:p>
          <a:p>
            <a:pPr marL="0" lvl="0" indent="0" algn="ctr">
              <a:buNone/>
            </a:pPr>
            <a:endParaRPr lang="sk-SK">
              <a:latin typeface="Comic Sans MS" pitchFamily="66"/>
            </a:endParaRPr>
          </a:p>
          <a:p>
            <a:pPr marL="0" lvl="0" indent="0" algn="ctr">
              <a:spcBef>
                <a:spcPts val="900"/>
              </a:spcBef>
              <a:buNone/>
            </a:pPr>
            <a:r>
              <a:rPr lang="sk-SK" sz="2800">
                <a:latin typeface="Comic Sans MS" pitchFamily="66"/>
              </a:rPr>
              <a:t>Z tohto litra môžeme urobiť až </a:t>
            </a:r>
            <a:r>
              <a:rPr lang="sk-SK" sz="3600">
                <a:latin typeface="Comic Sans MS" pitchFamily="66"/>
              </a:rPr>
              <a:t>jeden liter bionafty</a:t>
            </a:r>
          </a:p>
          <a:p>
            <a:pPr marL="0" lvl="0" indent="0" algn="ctr">
              <a:buNone/>
            </a:pPr>
            <a:endParaRPr lang="sk-SK">
              <a:latin typeface="Comic Sans MS" pitchFamily="66"/>
            </a:endParaRPr>
          </a:p>
          <a:p>
            <a:pPr marL="0" lvl="0" indent="0">
              <a:buNone/>
            </a:pPr>
            <a:endParaRPr lang="sk-SK"/>
          </a:p>
          <a:p>
            <a:pPr marL="0" lvl="0" indent="0">
              <a:buNone/>
            </a:pPr>
            <a:endParaRPr lang="sk-SK"/>
          </a:p>
          <a:p>
            <a:pPr marL="0" lvl="0" indent="0">
              <a:buNone/>
            </a:pP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673278" y="3806638"/>
            <a:ext cx="6825237" cy="347042"/>
          </a:xfrm>
          <a:prstGeom prst="rect">
            <a:avLst/>
          </a:prstGeom>
          <a:noFill/>
          <a:ln>
            <a:noFill/>
          </a:ln>
        </p:spPr>
        <p:txBody>
          <a:bodyPr vert="horz" wrap="none" lIns="89995" tIns="44997" rIns="89995" bIns="44997" anchor="t" anchorCtr="0" compatLnSpc="0"/>
          <a:lstStyle/>
          <a:p>
            <a:pPr marL="0" marR="0" lvl="0" indent="0" algn="l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076" y="55796"/>
            <a:ext cx="10070278" cy="75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9" cy="755967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sk-SK">
                <a:latin typeface="Comic Sans MS" pitchFamily="66"/>
              </a:rPr>
              <a:t>Vylievanie oleja do kanalizacie vedie k upchaniu kanalizacie...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37320" y="55796"/>
            <a:ext cx="4342677" cy="288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076" y="55796"/>
            <a:ext cx="2581918" cy="2104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442" y="55796"/>
            <a:ext cx="10070278" cy="75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3"/>
          <p:cNvSpPr txBox="1"/>
          <p:nvPr/>
        </p:nvSpPr>
        <p:spPr>
          <a:xfrm>
            <a:off x="71999" y="755504"/>
            <a:ext cx="8928750" cy="5220501"/>
          </a:xfrm>
          <a:prstGeom prst="rect">
            <a:avLst/>
          </a:prstGeom>
          <a:noFill/>
          <a:ln>
            <a:noFill/>
          </a:ln>
        </p:spPr>
        <p:txBody>
          <a:bodyPr vert="horz" wrap="none" lIns="89995" tIns="44997" rIns="89995" bIns="44997" anchor="t" anchorCtr="1" compatLnSpc="0"/>
          <a:lstStyle/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Mangal" pitchFamily="2"/>
            </a:endParaRPr>
          </a:p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Mangal" pitchFamily="2"/>
              </a:rPr>
              <a:t>Olej, ktorý skončí v domácej čistiarni</a:t>
            </a:r>
          </a:p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Mangal" pitchFamily="2"/>
              </a:rPr>
              <a:t>odpadových vôd, zas môže spôsobiť</a:t>
            </a:r>
          </a:p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Mangal" pitchFamily="2"/>
              </a:rPr>
              <a:t>mechanické problémy pri prevádzke</a:t>
            </a:r>
          </a:p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Mangal" pitchFamily="2"/>
              </a:rPr>
              <a:t>čistiarne, preto je lepšie použitý</a:t>
            </a:r>
          </a:p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Mangal" pitchFamily="2"/>
              </a:rPr>
              <a:t>kuchynský olej vyseparovať</a:t>
            </a:r>
          </a:p>
          <a:p>
            <a:pPr marL="0" marR="0" lvl="0" indent="0" algn="ctr" defTabSz="91430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3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Mangal" pitchFamily="2"/>
              </a:rPr>
              <a:t>a nevylievať do WC.</a:t>
            </a:r>
          </a:p>
        </p:txBody>
      </p:sp>
      <p:pic>
        <p:nvPicPr>
          <p:cNvPr id="4" name="Obrázok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416579" y="5436016"/>
            <a:ext cx="2088233" cy="194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36" y="28575"/>
            <a:ext cx="10071101" cy="75041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sz="3200" b="1"/>
              <a:t>Ako separovať použitý kuchynský olej?</a:t>
            </a:r>
            <a:r>
              <a:rPr lang="sk-SK" b="1"/>
              <a:t/>
            </a:r>
            <a:br>
              <a:rPr lang="sk-SK" b="1"/>
            </a:br>
            <a:endParaRPr lang="sk-SK"/>
          </a:p>
        </p:txBody>
      </p:sp>
      <p:sp>
        <p:nvSpPr>
          <p:cNvPr id="4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sk-SK"/>
              <a:t>   </a:t>
            </a:r>
          </a:p>
          <a:p>
            <a:pPr lvl="0" algn="ctr">
              <a:buNone/>
            </a:pPr>
            <a:r>
              <a:rPr lang="sk-SK"/>
              <a:t>    Použitý rastlinný kuchynský olej (z vyprážania, vysmážania, fritovania či rôznych nálevov) je potrebné očistiť od zvyškov ostatných potravín a ostatných tekutín. Najlepšie je zliať ho cez sitko do čistej PET fľaše alebo originálneho obalu od oleja.</a:t>
            </a:r>
          </a:p>
          <a:p>
            <a:pPr lvl="0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36" y="28575"/>
            <a:ext cx="10071101" cy="75041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2"/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lvl="0" algn="ctr"/>
            <a:r>
              <a:rPr lang="sk-SK"/>
              <a:t>Použitý kuchynský olej, ktorý spotrebitelia odovzdajú , putuje do závodu, kde sa spracuje na biopalivovú zložku. Tá sa potom   pridáva do motorovej nafty. Biopalivová zložka z použitého kuchynského oleja znižuje emisie CO2.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442" y="55440"/>
            <a:ext cx="10070278" cy="7503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10080629" cy="7559673"/>
          </a:xfrm>
        </p:spPr>
        <p:txBody>
          <a:bodyPr anchor="ctr" anchorCtr="1"/>
          <a:lstStyle/>
          <a:p>
            <a:pPr marL="0" lvl="0" indent="0" algn="ctr">
              <a:spcBef>
                <a:spcPts val="1000"/>
              </a:spcBef>
              <a:buNone/>
            </a:pPr>
            <a:r>
              <a:rPr lang="sk-SK" sz="4000">
                <a:latin typeface="Comic Sans MS" pitchFamily="66"/>
              </a:rPr>
              <a:t>Zamyslime sa preto  nad tým, ako nakladáme s použitým olejom a spolu spravme zo sveta lepšie miesto.</a:t>
            </a:r>
          </a:p>
          <a:p>
            <a:pPr marL="0" lvl="0" indent="0" algn="ctr">
              <a:spcBef>
                <a:spcPts val="1000"/>
              </a:spcBef>
              <a:buNone/>
            </a:pPr>
            <a:r>
              <a:rPr lang="sk-SK" sz="4000">
                <a:latin typeface="Comic Sans MS" pitchFamily="66"/>
              </a:rPr>
              <a:t>Doneste aj vy zo svojich domácností</a:t>
            </a:r>
          </a:p>
          <a:p>
            <a:pPr marL="0" lvl="0" indent="0" algn="ctr">
              <a:spcBef>
                <a:spcPts val="1000"/>
              </a:spcBef>
              <a:buNone/>
            </a:pPr>
            <a:r>
              <a:rPr lang="sk-SK" sz="4000">
                <a:latin typeface="Comic Sans MS" pitchFamily="66"/>
              </a:rPr>
              <a:t>použitý  olej.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488588" y="0"/>
            <a:ext cx="2591409" cy="199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442" y="0"/>
            <a:ext cx="2797561" cy="2231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720" y="-42583"/>
            <a:ext cx="10062002" cy="75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9528" y="0"/>
            <a:ext cx="10071101" cy="7559673"/>
          </a:xfrm>
        </p:spPr>
        <p:txBody>
          <a:bodyPr anchor="ctr" anchorCtr="1"/>
          <a:lstStyle/>
          <a:p>
            <a:pPr marL="0" lvl="0" indent="0" algn="ctr">
              <a:spcBef>
                <a:spcPts val="2200"/>
              </a:spcBef>
              <a:buNone/>
            </a:pPr>
            <a:r>
              <a:rPr lang="sk-SK" sz="9100"/>
              <a:t>Ďakujem za pozornosť</a:t>
            </a:r>
          </a:p>
          <a:p>
            <a:pPr marL="0" lvl="0" indent="0" algn="ctr">
              <a:spcBef>
                <a:spcPts val="2200"/>
              </a:spcBef>
              <a:buNone/>
            </a:pPr>
            <a:r>
              <a:rPr lang="sk-SK" sz="4000" b="1"/>
              <a:t>       Vypracovali   :     Patrik Krčah a                             </a:t>
            </a:r>
          </a:p>
          <a:p>
            <a:pPr marL="0" lvl="0" indent="0" algn="ctr">
              <a:spcBef>
                <a:spcPts val="2200"/>
              </a:spcBef>
              <a:buNone/>
            </a:pPr>
            <a:r>
              <a:rPr lang="sk-SK" sz="4000" b="1"/>
              <a:t>                                        Veronika Krčahová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152</Words>
  <Application>Microsoft Office PowerPoint</Application>
  <PresentationFormat>Prezentácia na obrazovke (4:3)</PresentationFormat>
  <Paragraphs>29</Paragraphs>
  <Slides>8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OLEJ</vt:lpstr>
      <vt:lpstr>Snímka 2</vt:lpstr>
      <vt:lpstr>Snímka 3</vt:lpstr>
      <vt:lpstr>Snímka 4</vt:lpstr>
      <vt:lpstr>Ako separovať použitý kuchynský olej? 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OLEJ</dc:title>
  <dc:creator>user</dc:creator>
  <cp:lastModifiedBy>PC1</cp:lastModifiedBy>
  <cp:revision>5</cp:revision>
  <dcterms:created xsi:type="dcterms:W3CDTF">2018-02-21T15:55:32Z</dcterms:created>
  <dcterms:modified xsi:type="dcterms:W3CDTF">2018-04-19T13:32:59Z</dcterms:modified>
</cp:coreProperties>
</file>