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13D85E-7CFD-4684-A44B-8984FD49F587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0C7FCD-5628-4806-B814-A31EAB1AB1E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Od gaworzenia do mówienia</a:t>
            </a:r>
            <a:endParaRPr lang="pl-PL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Co powinno zaniepokoić rodzica?</a:t>
            </a:r>
            <a:endParaRPr lang="pl-PL" dirty="0"/>
          </a:p>
        </p:txBody>
      </p:sp>
      <p:pic>
        <p:nvPicPr>
          <p:cNvPr id="23554" name="Picture 2" descr="Znalezione obrazy dla zapytania rysunki dzie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571768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Kiedy dziecko zaczyna mówić? </a:t>
            </a:r>
          </a:p>
          <a:p>
            <a:pPr>
              <a:buNone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Pierwsze oznaki porozumiewania się widzimy tuż po narodzinach.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Płacz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maluszka to jego jedyny znany mu sposób porozumiewania się ze światem. </a:t>
            </a:r>
          </a:p>
          <a:p>
            <a:pPr>
              <a:buNone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Między 3, a 6 miesiące życia niemowlę zaczyna wydobywać pierwsze </a:t>
            </a:r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dzwięki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zwane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głużeniem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. Są to nieświadome połączenia głosek typu: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„</a:t>
            </a:r>
            <a:r>
              <a:rPr lang="pl-PL" b="1" dirty="0" err="1" smtClean="0">
                <a:solidFill>
                  <a:schemeClr val="accent5">
                    <a:lumMod val="75000"/>
                  </a:schemeClr>
                </a:solidFill>
              </a:rPr>
              <a:t>guu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pl-PL" b="1" dirty="0" err="1" smtClean="0">
                <a:solidFill>
                  <a:schemeClr val="accent5">
                    <a:lumMod val="75000"/>
                  </a:schemeClr>
                </a:solidFill>
              </a:rPr>
              <a:t>gaa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”.</a:t>
            </a:r>
          </a:p>
          <a:p>
            <a:pPr>
              <a:buNone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Następny etap to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gaworzenie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czyli </a:t>
            </a:r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moment,kiedy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otrzymujemy od dziecka sygnał, że słyszy nasz głos i świadomie wypowiada, powtarza to co do niego mówimy. Około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pierwszego roku życia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dziecko powinno mówić : mama, baba, da, nie. Nie należy jednak wpadać w panikę, jeśli roczne dziecko tego nie mówi ma czas do 1,5 roku. Jeśli do tego czasu jego mowa się nie rozwinie to znak, że należy udać się do logopedy.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Niemowlę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Co możemy zrobić by przyspieszyć rozwój mowy dziecka i wzbogacać jego słownictwo?</a:t>
            </a:r>
          </a:p>
          <a:p>
            <a:r>
              <a:rPr lang="pl-PL" dirty="0" smtClean="0"/>
              <a:t>Mów często i dużo – przy każdej czynności wykonywanej razem z dzieckiem: przewijaniu, karmieniu, ubieraniu opowiadaj maluchowi co robisz. To tak zwana kąpiel słowna. Dziecko będzie uważnie słuchało, a z czasem powtarzało twoje słowa.</a:t>
            </a:r>
          </a:p>
          <a:p>
            <a:r>
              <a:rPr lang="pl-PL" dirty="0" smtClean="0"/>
              <a:t>Dużo czytaj i pokazuj – czytanie dzieciom to od dawna najlepsza metoda nauki mówienia. Kilkanaście minut dziennie, bo tyle dziecko skupi </a:t>
            </a:r>
            <a:r>
              <a:rPr lang="pl-PL" dirty="0" smtClean="0"/>
              <a:t>uwagę </a:t>
            </a:r>
            <a:r>
              <a:rPr lang="pl-PL" smtClean="0"/>
              <a:t>na słuchaniu, </a:t>
            </a:r>
            <a:r>
              <a:rPr lang="pl-PL" dirty="0" smtClean="0"/>
              <a:t>czytaj mu krótkie książeczki i pokazuj obrazki.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mówienia u dzieci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akiet-ksiazeczki-kontrastowe-w-iext417740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214422"/>
            <a:ext cx="2449067" cy="2162176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 warto mieć</a:t>
            </a:r>
            <a:endParaRPr lang="pl-PL" dirty="0"/>
          </a:p>
        </p:txBody>
      </p:sp>
      <p:pic>
        <p:nvPicPr>
          <p:cNvPr id="5" name="Obraz 4" descr="pakiet-ksiazeczki-kontrastowe-b-iext432594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1214422"/>
            <a:ext cx="2541335" cy="2357454"/>
          </a:xfrm>
          <a:prstGeom prst="rect">
            <a:avLst/>
          </a:prstGeom>
        </p:spPr>
      </p:pic>
      <p:pic>
        <p:nvPicPr>
          <p:cNvPr id="6" name="Obraz 5" descr="pobrane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1500174"/>
            <a:ext cx="1962150" cy="2333625"/>
          </a:xfrm>
          <a:prstGeom prst="rect">
            <a:avLst/>
          </a:prstGeom>
        </p:spPr>
      </p:pic>
      <p:pic>
        <p:nvPicPr>
          <p:cNvPr id="7" name="Obraz 6" descr="i-pucio-mowi-pierwsze-slow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8992" y="3571876"/>
            <a:ext cx="2321440" cy="2771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Rozwój mowy u każdego dziecka przebiega inaczej, jednak jeśli zauważysz któryś z symptomów zgłoś się do specjalisty.</a:t>
            </a:r>
          </a:p>
          <a:p>
            <a:pPr>
              <a:buNone/>
            </a:pPr>
            <a:r>
              <a:rPr lang="pl-PL" dirty="0" smtClean="0"/>
              <a:t>- mówi głośno;</a:t>
            </a:r>
          </a:p>
          <a:p>
            <a:pPr>
              <a:buFontTx/>
              <a:buChar char="-"/>
            </a:pPr>
            <a:r>
              <a:rPr lang="pl-PL" dirty="0" smtClean="0"/>
              <a:t>niewyraźnie wypowiada głoski;</a:t>
            </a:r>
          </a:p>
          <a:p>
            <a:pPr>
              <a:buFontTx/>
              <a:buChar char="-"/>
            </a:pPr>
            <a:r>
              <a:rPr lang="pl-PL" dirty="0" smtClean="0"/>
              <a:t>mając rok nie podejmuje próby komunikacji;</a:t>
            </a:r>
          </a:p>
          <a:p>
            <a:pPr>
              <a:buFontTx/>
              <a:buChar char="-"/>
            </a:pPr>
            <a:r>
              <a:rPr lang="pl-PL" dirty="0" smtClean="0"/>
              <a:t>do 1,5 roku nie pojawiają się pierwsze słowa;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powinno nas niepokoić?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291</Words>
  <Application>Microsoft Office PowerPoint</Application>
  <PresentationFormat>Pokaz na ekranie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Lucida Sans Unicode</vt:lpstr>
      <vt:lpstr>Verdana</vt:lpstr>
      <vt:lpstr>Wingdings 2</vt:lpstr>
      <vt:lpstr>Wingdings 3</vt:lpstr>
      <vt:lpstr>Hol</vt:lpstr>
      <vt:lpstr>Od gaworzenia do mówienia</vt:lpstr>
      <vt:lpstr>Niemowlę </vt:lpstr>
      <vt:lpstr>Nauka mówienia u dzieci</vt:lpstr>
      <vt:lpstr>To warto mieć</vt:lpstr>
      <vt:lpstr>Co powinno nas niepokoić?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gaworzenia do mówienia</dc:title>
  <dc:creator>K</dc:creator>
  <cp:lastModifiedBy>Pracownia nr 10</cp:lastModifiedBy>
  <cp:revision>5</cp:revision>
  <dcterms:created xsi:type="dcterms:W3CDTF">2018-02-25T11:51:43Z</dcterms:created>
  <dcterms:modified xsi:type="dcterms:W3CDTF">2018-03-02T07:15:08Z</dcterms:modified>
</cp:coreProperties>
</file>