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301" r:id="rId4"/>
    <p:sldId id="303" r:id="rId5"/>
    <p:sldId id="304" r:id="rId6"/>
    <p:sldId id="305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300" r:id="rId20"/>
    <p:sldId id="294" r:id="rId21"/>
    <p:sldId id="295" r:id="rId22"/>
    <p:sldId id="296" r:id="rId23"/>
  </p:sldIdLst>
  <p:sldSz cx="9144000" cy="6858000" type="screen4x3"/>
  <p:notesSz cx="6858000" cy="9144000"/>
  <p:photoAlbum layout="1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151B09D-C7D4-4FEB-A5EF-12A051F2BCD0}" type="datetimeFigureOut">
              <a:rPr lang="pl-PL" smtClean="0"/>
              <a:pPr/>
              <a:t>08.06.2018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E943CAD-F79A-4544-9097-3E6EB93D277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295232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Baskerville Old Face" pitchFamily="18" charset="0"/>
              </a:rPr>
              <a:t>Książka Naszego Autorstwa</a:t>
            </a:r>
            <a:r>
              <a:rPr lang="pl-PL" dirty="0" smtClean="0">
                <a:solidFill>
                  <a:schemeClr val="tx1"/>
                </a:solidFill>
                <a:latin typeface="Baskerville Old Face" pitchFamily="18" charset="0"/>
              </a:rPr>
              <a:t> to projekt, który trwał od marca do czerwca. Najstarsze grupy przedszkolaków miały za zadanie stworzenia III książek autorstwa dzieci i ich Pań. </a:t>
            </a:r>
          </a:p>
          <a:p>
            <a:r>
              <a:rPr lang="pl-PL" dirty="0" smtClean="0">
                <a:solidFill>
                  <a:schemeClr val="tx1"/>
                </a:solidFill>
                <a:latin typeface="Baskerville Old Face" pitchFamily="18" charset="0"/>
              </a:rPr>
              <a:t>Do projektu zgłosiły się </a:t>
            </a:r>
            <a:r>
              <a:rPr lang="pl-PL" dirty="0" smtClean="0">
                <a:solidFill>
                  <a:srgbClr val="002060"/>
                </a:solidFill>
                <a:latin typeface="Baskerville Old Face" pitchFamily="18" charset="0"/>
              </a:rPr>
              <a:t>grupy: 0c, 0d i 0e. </a:t>
            </a:r>
            <a:r>
              <a:rPr lang="pl-PL" dirty="0" smtClean="0">
                <a:solidFill>
                  <a:schemeClr val="tx1"/>
                </a:solidFill>
                <a:latin typeface="Baskerville Old Face" pitchFamily="18" charset="0"/>
              </a:rPr>
              <a:t>Dzieci z pomocą Pań wykonały wspaniałe książki z własną treścią i ilustracjami. Nie było to łatwe zadanie, ale dzieci dzięki swojej bujnej wyobraźni stworzyły piękne opowieści, które chętnie czytaliśmy wypożyczając sobie książki pomiędzy grupami. </a:t>
            </a:r>
          </a:p>
          <a:p>
            <a:r>
              <a:rPr lang="pl-PL" b="1" dirty="0" smtClean="0">
                <a:solidFill>
                  <a:schemeClr val="tx1"/>
                </a:solidFill>
                <a:latin typeface="Baskerville Old Face" pitchFamily="18" charset="0"/>
              </a:rPr>
              <a:t>Brawa dla dzieci i Pań za niezwykłą zabawę.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44824"/>
            <a:ext cx="8305800" cy="144016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pl-PL" b="1" dirty="0" smtClean="0">
                <a:latin typeface="Baskerville Old Face" pitchFamily="18" charset="0"/>
              </a:rPr>
              <a:t>Książka Naszego Autorstwa</a:t>
            </a:r>
            <a:br>
              <a:rPr lang="pl-PL" b="1" dirty="0" smtClean="0">
                <a:latin typeface="Baskerville Old Face" pitchFamily="18" charset="0"/>
              </a:rPr>
            </a:br>
            <a:r>
              <a:rPr lang="pl-PL" b="1" dirty="0" smtClean="0">
                <a:latin typeface="Baskerville Old Face" pitchFamily="18" charset="0"/>
              </a:rPr>
              <a:t>gr. 0c, 0d, 0e</a:t>
            </a:r>
            <a:endParaRPr lang="pl-PL" b="1" dirty="0"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3212976"/>
            <a:ext cx="8761624" cy="3299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98856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>
                <a:latin typeface="Baskerville Old Face" pitchFamily="18" charset="0"/>
              </a:rPr>
              <a:t/>
            </a:r>
            <a:br>
              <a:rPr lang="pl-PL" sz="2400" dirty="0" smtClean="0">
                <a:latin typeface="Baskerville Old Face" pitchFamily="18" charset="0"/>
              </a:rPr>
            </a:br>
            <a:r>
              <a:rPr lang="pl-PL" sz="2400" dirty="0" smtClean="0">
                <a:latin typeface="Baskerville Old Face" pitchFamily="18" charset="0"/>
              </a:rPr>
              <a:t/>
            </a:r>
            <a:br>
              <a:rPr lang="pl-PL" sz="2400" dirty="0" smtClean="0">
                <a:latin typeface="Baskerville Old Face" pitchFamily="18" charset="0"/>
              </a:rPr>
            </a:br>
            <a:r>
              <a:rPr lang="pl-PL" sz="3600" b="1" dirty="0" smtClean="0">
                <a:latin typeface="Baskerville Old Face" pitchFamily="18" charset="0"/>
              </a:rPr>
              <a:t>Każda z grup dostała dyplom i książkę w podziękowaniu za włożoną pracę, chęci i ciekawe pomysły. Brawo!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 algn="ctr">
              <a:buNone/>
            </a:pPr>
            <a:r>
              <a:rPr lang="pl-PL" dirty="0" smtClean="0">
                <a:latin typeface="Baskerville Old Face" pitchFamily="18" charset="0"/>
              </a:rPr>
              <a:t>Organizatorzy:</a:t>
            </a:r>
          </a:p>
          <a:p>
            <a:pPr algn="ctr">
              <a:buNone/>
            </a:pPr>
            <a:r>
              <a:rPr lang="pl-PL" dirty="0" smtClean="0">
                <a:latin typeface="Baskerville Old Face" pitchFamily="18" charset="0"/>
              </a:rPr>
              <a:t>Aleksandra Czajka</a:t>
            </a:r>
          </a:p>
          <a:p>
            <a:pPr algn="ctr">
              <a:buNone/>
            </a:pPr>
            <a:r>
              <a:rPr lang="pl-PL" dirty="0" smtClean="0">
                <a:latin typeface="Baskerville Old Face" pitchFamily="18" charset="0"/>
              </a:rPr>
              <a:t>Beata Izdebska</a:t>
            </a:r>
          </a:p>
          <a:p>
            <a:pPr algn="ctr">
              <a:buNone/>
            </a:pPr>
            <a:r>
              <a:rPr lang="pl-PL" dirty="0" smtClean="0">
                <a:latin typeface="Baskerville Old Face" pitchFamily="18" charset="0"/>
              </a:rPr>
              <a:t>Kamila Pasternak - Opalko</a:t>
            </a:r>
            <a:endParaRPr lang="pl-PL" dirty="0"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692696"/>
            <a:ext cx="41148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638132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Kamila Pasternak - Opalko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608_1436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skerville Old Face" pitchFamily="18" charset="0"/>
              </a:rPr>
              <a:t>Powstało IX książek o tytułach:</a:t>
            </a:r>
            <a:endParaRPr lang="pl-P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Baskerville Old Face" pitchFamily="18" charset="0"/>
              </a:rPr>
              <a:t>0c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„Przygoda w lesie”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„Książka o miłości”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„Moja mama, mój tata..”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Picture 4" descr="Desktop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8568952" cy="2165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skerville Old Face" pitchFamily="18" charset="0"/>
              </a:rPr>
              <a:t>Powstało IX książek o tytułach:</a:t>
            </a:r>
            <a:endParaRPr lang="pl-P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Baskerville Old Face" pitchFamily="18" charset="0"/>
              </a:rPr>
              <a:t>0d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„Przygody psa Mopsiaka”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„Kiki – mała podróżniczka”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„Miś Pandzio i jego przygody”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Picture 3" descr="Desktop41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77072"/>
            <a:ext cx="8676456" cy="2209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skerville Old Face" pitchFamily="18" charset="0"/>
              </a:rPr>
              <a:t>Powstało IX książek o tytułach:</a:t>
            </a:r>
            <a:endParaRPr lang="pl-PL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Baskerville Old Face" pitchFamily="18" charset="0"/>
              </a:rPr>
              <a:t>0e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„Wafelek na księżycu”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„Bajeczka o krasnoludku”</a:t>
            </a:r>
          </a:p>
          <a:p>
            <a:pPr>
              <a:buNone/>
            </a:pPr>
            <a:r>
              <a:rPr lang="pl-PL" dirty="0" smtClean="0">
                <a:latin typeface="Baskerville Old Face" pitchFamily="18" charset="0"/>
              </a:rPr>
              <a:t>„Król Burza”</a:t>
            </a:r>
          </a:p>
          <a:p>
            <a:pPr>
              <a:buNone/>
            </a:pPr>
            <a:endParaRPr lang="pl-PL" dirty="0" smtClean="0">
              <a:latin typeface="Baskerville Old Face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4" name="Picture 3" descr="Desktop41 - Copy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77072"/>
            <a:ext cx="8676456" cy="21911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</TotalTime>
  <Words>174</Words>
  <Application>Microsoft Office PowerPoint</Application>
  <PresentationFormat>On-screen Show (4:3)</PresentationFormat>
  <Paragraphs>31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Paper</vt:lpstr>
      <vt:lpstr>Książka Naszego Autorstwa gr. 0c, 0d, 0e</vt:lpstr>
      <vt:lpstr>Slide 2</vt:lpstr>
      <vt:lpstr>Slide 3</vt:lpstr>
      <vt:lpstr>Powstało IX książek o tytułach:</vt:lpstr>
      <vt:lpstr>Powstało IX książek o tytułach:</vt:lpstr>
      <vt:lpstr>Powstało IX książek o tytułach: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  Każda z grup dostała dyplom i książkę w podziękowaniu za włożoną pracę, chęci i ciekawe pomysły. Brawo! 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Kamila Pasternak</dc:creator>
  <cp:lastModifiedBy>Kamila Pasternak</cp:lastModifiedBy>
  <cp:revision>7</cp:revision>
  <dcterms:created xsi:type="dcterms:W3CDTF">2018-06-08T18:44:05Z</dcterms:created>
  <dcterms:modified xsi:type="dcterms:W3CDTF">2018-06-08T19:52:09Z</dcterms:modified>
</cp:coreProperties>
</file>