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604-6752-4294-9A2E-33FF7BA0948B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4A3-9F12-4D43-85ED-2CB11F180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17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604-6752-4294-9A2E-33FF7BA0948B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4A3-9F12-4D43-85ED-2CB11F180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77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604-6752-4294-9A2E-33FF7BA0948B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4A3-9F12-4D43-85ED-2CB11F180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26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604-6752-4294-9A2E-33FF7BA0948B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4A3-9F12-4D43-85ED-2CB11F180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644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604-6752-4294-9A2E-33FF7BA0948B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4A3-9F12-4D43-85ED-2CB11F180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09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604-6752-4294-9A2E-33FF7BA0948B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4A3-9F12-4D43-85ED-2CB11F180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79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604-6752-4294-9A2E-33FF7BA0948B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4A3-9F12-4D43-85ED-2CB11F180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25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604-6752-4294-9A2E-33FF7BA0948B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4A3-9F12-4D43-85ED-2CB11F180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61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604-6752-4294-9A2E-33FF7BA0948B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4A3-9F12-4D43-85ED-2CB11F180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1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604-6752-4294-9A2E-33FF7BA0948B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4A3-9F12-4D43-85ED-2CB11F180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09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604-6752-4294-9A2E-33FF7BA0948B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B4A3-9F12-4D43-85ED-2CB11F180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7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C9604-6752-4294-9A2E-33FF7BA0948B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EB4A3-9F12-4D43-85ED-2CB11F180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99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47019" y="3541098"/>
            <a:ext cx="9144000" cy="2387600"/>
          </a:xfrm>
        </p:spPr>
        <p:txBody>
          <a:bodyPr>
            <a:noAutofit/>
          </a:bodyPr>
          <a:lstStyle/>
          <a:p>
            <a:r>
              <a:rPr lang="pl-PL" sz="12000" b="1" dirty="0" smtClean="0">
                <a:ln w="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DECODE" panose="02000000000000000000" pitchFamily="2" charset="0"/>
              </a:rPr>
              <a:t>Wycieczka do Zamku Królewskiego</a:t>
            </a:r>
            <a:endParaRPr lang="pl-PL" sz="12000" b="1" dirty="0">
              <a:ln w="0">
                <a:solidFill>
                  <a:srgbClr val="800000"/>
                </a:solidFill>
              </a:ln>
              <a:solidFill>
                <a:srgbClr val="8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 DECOD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 marcu grupa 0a pojechała do Zamku Królewskiego w Warszawie. Dzieci podczas zwiedzania komnat królewskich sprawdziły czy kryją się z nich jakieś zwierzęta. Odkryły szereg różnych zwierząt, które ukrywały się na ozdobnych ścianach, obrazach, rzeźbach.</a:t>
            </a:r>
          </a:p>
          <a:p>
            <a:pPr marL="0" indent="0">
              <a:buNone/>
            </a:pPr>
            <a:endParaRPr lang="pl-PL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Na koniec wycieczki każde dziecko miało szansę stworzyć swoje własne zwierzątko z gliny. </a:t>
            </a:r>
            <a:endParaRPr lang="pl-PL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2" y="727343"/>
            <a:ext cx="6923674" cy="51790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9820" y="1050850"/>
            <a:ext cx="6058701" cy="45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971" y="994305"/>
            <a:ext cx="6526089" cy="488161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05" y="3342968"/>
            <a:ext cx="4699142" cy="351503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05" y="0"/>
            <a:ext cx="4707319" cy="35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72" y="0"/>
            <a:ext cx="9168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2642" y="938840"/>
            <a:ext cx="6671187" cy="499015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64" y="3355930"/>
            <a:ext cx="4425496" cy="331034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56" y="186813"/>
            <a:ext cx="4465704" cy="33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4" y="1101796"/>
            <a:ext cx="5953656" cy="445342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79" y="1101795"/>
            <a:ext cx="5953656" cy="44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9" y="946608"/>
            <a:ext cx="5921315" cy="442923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88" y="946608"/>
            <a:ext cx="5921315" cy="44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72" y="0"/>
            <a:ext cx="9168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59</Words>
  <Application>Microsoft Office PowerPoint</Application>
  <PresentationFormat>Panoramiczny</PresentationFormat>
  <Paragraphs>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 DECODE</vt:lpstr>
      <vt:lpstr>Arial</vt:lpstr>
      <vt:lpstr>Calibri</vt:lpstr>
      <vt:lpstr>Calibri Light</vt:lpstr>
      <vt:lpstr>Cambria Math</vt:lpstr>
      <vt:lpstr>Motyw pakietu Office</vt:lpstr>
      <vt:lpstr>Wycieczka do Zamku Królewskiego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Zamku Królewskiego</dc:title>
  <dc:creator>Dominika Imiolek</dc:creator>
  <cp:lastModifiedBy>Dominika Imiolek</cp:lastModifiedBy>
  <cp:revision>3</cp:revision>
  <dcterms:created xsi:type="dcterms:W3CDTF">2018-05-07T13:46:04Z</dcterms:created>
  <dcterms:modified xsi:type="dcterms:W3CDTF">2018-05-09T12:57:03Z</dcterms:modified>
</cp:coreProperties>
</file>