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D9B2-7720-4674-9D85-807B49A0E2CD}" type="datetimeFigureOut">
              <a:rPr lang="pl-PL" smtClean="0"/>
              <a:pPr/>
              <a:t>2018-06-04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0D56-C4BD-43BA-B543-942C4687C6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Wycieczka do Biblioteki Publicznej</a:t>
            </a:r>
            <a:br>
              <a:rPr lang="pl-PL" sz="4000" b="1" dirty="0" smtClean="0"/>
            </a:br>
            <a:r>
              <a:rPr lang="pl-PL" sz="4000" b="1" dirty="0" smtClean="0"/>
              <a:t>nr 49</a:t>
            </a:r>
            <a:br>
              <a:rPr lang="pl-PL" sz="4000" b="1" dirty="0" smtClean="0"/>
            </a:br>
            <a:r>
              <a:rPr lang="pl-PL" sz="4000" b="1" dirty="0" smtClean="0"/>
              <a:t>Grupa 0b</a:t>
            </a:r>
            <a:br>
              <a:rPr lang="pl-PL" sz="4000" b="1" dirty="0" smtClean="0"/>
            </a:br>
            <a:r>
              <a:rPr lang="pl-PL" sz="4000" b="1" dirty="0" smtClean="0"/>
              <a:t>30.05.2018r.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030" name="AutoShape 6" descr="Znalezione obrazy dla zapytania książki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Znalezione obrazy dla zapytania książki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Znalezione obrazy dla zapytania książki 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03006"/>
            <a:ext cx="5105400" cy="195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Podobny obraz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-387424"/>
            <a:ext cx="3714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43808" y="404664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5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5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4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059832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43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868144" y="40466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4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95536" y="3501008"/>
            <a:ext cx="21431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3995936" y="63093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Przygotowała: Krystyna Chmielecka - Szaro</a:t>
            </a:r>
            <a:endParaRPr lang="pl-PL" dirty="0"/>
          </a:p>
        </p:txBody>
      </p:sp>
      <p:pic>
        <p:nvPicPr>
          <p:cNvPr id="8" name="Obraz 7" descr="Znalezione obrazy dla zapytania książki 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21088"/>
            <a:ext cx="4176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pl-PL" sz="2400" dirty="0"/>
              <a:t> </a:t>
            </a:r>
            <a:r>
              <a:rPr lang="pl-PL" sz="2400" dirty="0" smtClean="0"/>
              <a:t>30.05.2018r. </a:t>
            </a:r>
            <a:r>
              <a:rPr lang="pl-PL" sz="2400" dirty="0"/>
              <a:t>dzieci z </a:t>
            </a:r>
            <a:r>
              <a:rPr lang="pl-PL" sz="2400" dirty="0" smtClean="0"/>
              <a:t>grupy 0b </a:t>
            </a:r>
            <a:r>
              <a:rPr lang="pl-PL" sz="2400" dirty="0"/>
              <a:t>wybrały się do </a:t>
            </a:r>
            <a:r>
              <a:rPr lang="pl-PL" sz="2400" dirty="0" smtClean="0"/>
              <a:t>Biblioteki Publicznej nr 49 w Warszawie, </a:t>
            </a:r>
            <a:r>
              <a:rPr lang="pl-PL" sz="2400" dirty="0"/>
              <a:t>dla wielu z nich była to pierwsza wizyta.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Przedszkolaki </a:t>
            </a:r>
            <a:r>
              <a:rPr lang="pl-PL" sz="2400" dirty="0"/>
              <a:t>zwiedziły placówkę, dowiedziały się od pani bibliotekarki, jaka jest różnica między biblioteką a księgarnią, co należy robić, aby stać się czytelnikiem biblioteki, jak należy </a:t>
            </a:r>
            <a:r>
              <a:rPr lang="pl-PL" sz="2400"/>
              <a:t>się </a:t>
            </a:r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>w </a:t>
            </a:r>
            <a:r>
              <a:rPr lang="pl-PL" sz="2400" dirty="0"/>
              <a:t>niej </a:t>
            </a:r>
            <a:r>
              <a:rPr lang="pl-PL" sz="2400" smtClean="0"/>
              <a:t>zachowywać oraz jak </a:t>
            </a:r>
            <a:r>
              <a:rPr lang="pl-PL" sz="2400" dirty="0"/>
              <a:t>chronić książki przed </a:t>
            </a:r>
            <a:r>
              <a:rPr lang="pl-PL" sz="2400" dirty="0" smtClean="0"/>
              <a:t>zniszczeniem</a:t>
            </a:r>
            <a:r>
              <a:rPr lang="pl-PL" sz="2400" smtClean="0"/>
              <a:t>. </a:t>
            </a:r>
            <a:br>
              <a:rPr lang="pl-PL" sz="2400" smtClean="0"/>
            </a:br>
            <a:r>
              <a:rPr lang="pl-PL" sz="2400" dirty="0" smtClean="0"/>
              <a:t>Na </a:t>
            </a:r>
            <a:r>
              <a:rPr lang="pl-PL" sz="2400" dirty="0"/>
              <a:t>zakończenie pobytu w bibliotece dzieci wykonały przepiękne prace plastyczne. Żegnając się z paniami dzieci zapewniały, że ponownie odwiedzą to ciekawe miejsce razem z rodzicami, by zapisać się do biblioteki i wypożyczyć interesujące ich książeczki. Dzieci pełne wrażeń i nowych doświadczeń, wracały do przedszkola z radością i uśmiechem na twarzach.</a:t>
            </a:r>
            <a:br>
              <a:rPr lang="pl-PL" sz="2400" dirty="0"/>
            </a:br>
            <a:r>
              <a:rPr lang="pl" sz="2400" dirty="0"/>
              <a:t/>
            </a:r>
            <a:br>
              <a:rPr lang="pl" sz="2400" dirty="0"/>
            </a:br>
            <a:r>
              <a:rPr lang="pl" sz="2400" dirty="0"/>
              <a:t> </a:t>
            </a:r>
            <a:br>
              <a:rPr lang="pl" sz="2400" dirty="0"/>
            </a:b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9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9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339752" y="34290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Podobny obraz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789040"/>
            <a:ext cx="2778646" cy="25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8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8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8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8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8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7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Podobny obraz"/>
          <p:cNvPicPr/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988840"/>
            <a:ext cx="2634630" cy="24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7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7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3287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75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672138" y="3543300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99592" y="364502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7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444208" y="3645024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7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91880" y="371703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84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259632" y="332656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283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148064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6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6721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68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99792" y="378904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Podobny obraz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104"/>
            <a:ext cx="2418606" cy="16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dobny obraz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7402" y="3429000"/>
            <a:ext cx="2346598" cy="17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38" y="45720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5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516216" y="620688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25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851920" y="548680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259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262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67544" y="3645024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</Words>
  <Application>Microsoft Office PowerPoint</Application>
  <PresentationFormat>Pokaz na ekranie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Wycieczka do Biblioteki Publicznej nr 49 Grupa 0b 30.05.2018r. </vt:lpstr>
      <vt:lpstr> 30.05.2018r. dzieci z grupy 0b wybrały się do Biblioteki Publicznej nr 49 w Warszawie, dla wielu z nich była to pierwsza wizyta.  Przedszkolaki zwiedziły placówkę, dowiedziały się od pani bibliotekarki, jaka jest różnica między biblioteką a księgarnią, co należy robić, aby stać się czytelnikiem biblioteki, jak należy się  w niej zachowywać oraz jak chronić książki przed zniszczeniem.  Na zakończenie pobytu w bibliotece dzieci wykonały przepiękne prace plastyczne. Żegnając się z paniami dzieci zapewniały, że ponownie odwiedzą to ciekawe miejsce razem z rodzicami, by zapisać się do biblioteki i wypożyczyć interesujące ich książeczki. Dzieci pełne wrażeń i nowych doświadczeń, wracały do przedszkola z radością i uśmiechem na twarzach.   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Biblioteki nr 49 Grupa 0b 30.05.2018r.</dc:title>
  <dc:creator>Krysia</dc:creator>
  <cp:lastModifiedBy>Krysia</cp:lastModifiedBy>
  <cp:revision>6</cp:revision>
  <dcterms:created xsi:type="dcterms:W3CDTF">2018-06-03T19:08:49Z</dcterms:created>
  <dcterms:modified xsi:type="dcterms:W3CDTF">2018-06-04T08:25:38Z</dcterms:modified>
</cp:coreProperties>
</file>