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94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1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4201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808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9702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986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707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95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965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24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8819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081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514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87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146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492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B2400-9FE0-4445-B138-F9E956EBC8CF}" type="datetimeFigureOut">
              <a:rPr lang="pl-PL" smtClean="0"/>
              <a:t>16.04.2018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41D9BC4-880C-49A3-9AC9-C366260A3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02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Wspomnienia z lat ubiegłych</a:t>
            </a:r>
            <a:br>
              <a:rPr lang="pl-PL" dirty="0" smtClean="0"/>
            </a:br>
            <a:r>
              <a:rPr lang="pl-PL" dirty="0" smtClean="0"/>
              <a:t>rocznik 2006/2010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Zapraszamy do obejrzenia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4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9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56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9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91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9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78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9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1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9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3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9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09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9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9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2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800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70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8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5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8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8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23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8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70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8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81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80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12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80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76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8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8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0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8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51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8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99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8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3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8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88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7_1758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459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8</Words>
  <Application>Microsoft Office PowerPoint</Application>
  <PresentationFormat>Panoramiczny</PresentationFormat>
  <Paragraphs>3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9" baseType="lpstr">
      <vt:lpstr>Arial</vt:lpstr>
      <vt:lpstr>Trebuchet MS</vt:lpstr>
      <vt:lpstr>Wingdings</vt:lpstr>
      <vt:lpstr>Wingdings 3</vt:lpstr>
      <vt:lpstr>Faseta</vt:lpstr>
      <vt:lpstr>Wspomnienia z lat ubiegłych rocznik 2006/2010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Wspomnienia z lat ubiegłych rocznik 2006/2010</dc:title>
  <dc:creator>Użytkownik systemu Windows</dc:creator>
  <cp:lastModifiedBy>Użytkownik systemu Windows</cp:lastModifiedBy>
  <cp:revision>1</cp:revision>
  <dcterms:created xsi:type="dcterms:W3CDTF">2018-04-16T10:00:56Z</dcterms:created>
  <dcterms:modified xsi:type="dcterms:W3CDTF">2018-04-16T10:02:37Z</dcterms:modified>
</cp:coreProperties>
</file>