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C0BEC17-72DE-4B81-9C07-75E9A3E20D7E}" type="datetimeFigureOut">
              <a:rPr lang="pl-PL" smtClean="0"/>
              <a:t>2018-01-08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8DA-A9AF-45B5-ADDB-9E66C23382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EC17-72DE-4B81-9C07-75E9A3E20D7E}" type="datetimeFigureOut">
              <a:rPr lang="pl-PL" smtClean="0"/>
              <a:t>2018-01-08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8DA-A9AF-45B5-ADDB-9E66C23382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EC17-72DE-4B81-9C07-75E9A3E20D7E}" type="datetimeFigureOut">
              <a:rPr lang="pl-PL" smtClean="0"/>
              <a:t>2018-01-08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8DA-A9AF-45B5-ADDB-9E66C23382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EC17-72DE-4B81-9C07-75E9A3E20D7E}" type="datetimeFigureOut">
              <a:rPr lang="pl-PL" smtClean="0"/>
              <a:t>2018-01-08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8DA-A9AF-45B5-ADDB-9E66C2338211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EC17-72DE-4B81-9C07-75E9A3E20D7E}" type="datetimeFigureOut">
              <a:rPr lang="pl-PL" smtClean="0"/>
              <a:t>2018-01-08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8DA-A9AF-45B5-ADDB-9E66C2338211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EC17-72DE-4B81-9C07-75E9A3E20D7E}" type="datetimeFigureOut">
              <a:rPr lang="pl-PL" smtClean="0"/>
              <a:t>2018-01-08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8DA-A9AF-45B5-ADDB-9E66C233821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EC17-72DE-4B81-9C07-75E9A3E20D7E}" type="datetimeFigureOut">
              <a:rPr lang="pl-PL" smtClean="0"/>
              <a:t>2018-01-08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8DA-A9AF-45B5-ADDB-9E66C23382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EC17-72DE-4B81-9C07-75E9A3E20D7E}" type="datetimeFigureOut">
              <a:rPr lang="pl-PL" smtClean="0"/>
              <a:t>2018-01-08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8DA-A9AF-45B5-ADDB-9E66C2338211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EC17-72DE-4B81-9C07-75E9A3E20D7E}" type="datetimeFigureOut">
              <a:rPr lang="pl-PL" smtClean="0"/>
              <a:t>2018-01-08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8DA-A9AF-45B5-ADDB-9E66C23382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EC17-72DE-4B81-9C07-75E9A3E20D7E}" type="datetimeFigureOut">
              <a:rPr lang="pl-PL" smtClean="0"/>
              <a:t>2018-01-08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8DA-A9AF-45B5-ADDB-9E66C233821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EC17-72DE-4B81-9C07-75E9A3E20D7E}" type="datetimeFigureOut">
              <a:rPr lang="pl-PL" smtClean="0"/>
              <a:t>2018-01-08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E8DA-A9AF-45B5-ADDB-9E66C233821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C0BEC17-72DE-4B81-9C07-75E9A3E20D7E}" type="datetimeFigureOut">
              <a:rPr lang="pl-PL" smtClean="0"/>
              <a:t>2018-01-08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FEE8DA-A9AF-45B5-ADDB-9E66C233821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16016" y="1484784"/>
            <a:ext cx="3056384" cy="3168352"/>
          </a:xfrm>
        </p:spPr>
        <p:txBody>
          <a:bodyPr>
            <a:normAutofit/>
          </a:bodyPr>
          <a:lstStyle/>
          <a:p>
            <a:r>
              <a:rPr lang="pl-PL" sz="4800" b="1" i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Wolfgang </a:t>
            </a:r>
            <a:r>
              <a:rPr lang="pl-PL" sz="4800" b="1" i="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Amadeus</a:t>
            </a:r>
            <a:r>
              <a:rPr lang="pl-PL" sz="4800" b="1" i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Mozart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3219141" cy="473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Wolfgang  Amadeusz Mozart - Marsz Tureck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4979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9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412776"/>
            <a:ext cx="6728792" cy="4073625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rgbClr val="000000"/>
                </a:solidFill>
                <a:latin typeface="Comic Sans MS" pitchFamily="66" charset="0"/>
              </a:rPr>
              <a:t>Wolfgang Amadeusz Mozart – austriacki kompozytor. Urodził się 21 stycznia, 1756 roku w Salzburgu. Wybitny przedstawiciel epoki klasycyzmu. Jeden z trzech słynnych klasyków wiedeńskich, obok Ludwika van Beethovena i Josepha Haydna.</a:t>
            </a:r>
            <a:endParaRPr lang="pl-PL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2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124744"/>
            <a:ext cx="6584776" cy="436165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0000"/>
                </a:solidFill>
                <a:latin typeface="Comic Sans MS" pitchFamily="66" charset="0"/>
              </a:rPr>
              <a:t>W wieku 4 lat zaczął uczyć się gry na skrzypcach i klawesynie. Swój pierwszy utwór napisał rok później. Jego ojciec Leopold postanowił wykorzystać talent dziecka i w styczniu 1762 r. przybyli z Amadeuszem do Monachium na dwór księcia elektora. Tak dla Mozarta zaczęła się jego wielka przygoda z muzyką. Koncertował w Wiedniu, Niemczech, Holandii, Belgii, Francji, Londynie, Bolonii, Mediolanie i w Rzymie. 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99587"/>
            <a:ext cx="2952328" cy="163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10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196752"/>
            <a:ext cx="6512768" cy="4289649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400" dirty="0">
                <a:solidFill>
                  <a:srgbClr val="000000"/>
                </a:solidFill>
                <a:latin typeface="Comic Sans MS" pitchFamily="66" charset="0"/>
              </a:rPr>
              <a:t>W 1780 roku zamieszkał na stałe w Wiedniu. Utrzymywał się udzielając lekcji gry na skrzypcach i klawesynie, pisząc utwory muzyczne i koncertując. Życie nie szczędziło Mozartowi trosk i zmartwień, mimo to tworzył muzykę pogodną melodyjną, śpiewną, pełną równowagi ducha autentycznej radości i blasku.</a:t>
            </a:r>
            <a:r>
              <a:rPr lang="pl-PL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endParaRPr lang="pl-P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045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052736"/>
            <a:ext cx="6584776" cy="4433665"/>
          </a:xfrm>
        </p:spPr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Twórczość Mozarta obejmuje 41symfonii, 46 sonat na skrzypce i fortepian, koncerty, muzykę kameralną, sakralną, chóralną i operową. Najbardziej znane utwory to: Wesele Figara, Czarodziejski Flet, Don Giovanni, symfonia Jowiszowa, Mała nocna serenada - „ </a:t>
            </a:r>
            <a:r>
              <a:rPr lang="pl-PL" sz="2000" dirty="0" err="1">
                <a:solidFill>
                  <a:srgbClr val="000000"/>
                </a:solidFill>
                <a:latin typeface="Comic Sans MS" pitchFamily="66" charset="0"/>
              </a:rPr>
              <a:t>Eine</a:t>
            </a:r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Comic Sans MS" pitchFamily="66" charset="0"/>
              </a:rPr>
              <a:t>kleine</a:t>
            </a:r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Comic Sans MS" pitchFamily="66" charset="0"/>
              </a:rPr>
              <a:t>Nachtmusik</a:t>
            </a:r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”. Przedwczesna śmierć nie pozwoliła mu dokończyć ostatniego dzieła „Requiem”.</a:t>
            </a:r>
            <a:endParaRPr lang="pl-PL" sz="2000" dirty="0">
              <a:latin typeface="Comic Sans MS" pitchFamily="66" charset="0"/>
            </a:endParaRPr>
          </a:p>
        </p:txBody>
      </p:sp>
      <p:pic>
        <p:nvPicPr>
          <p:cNvPr id="5" name="Wolfgang  Amadeusz Mozart - Marsz Tureck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052736"/>
            <a:ext cx="6584776" cy="443366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dirty="0">
                <a:solidFill>
                  <a:srgbClr val="000000"/>
                </a:solidFill>
                <a:latin typeface="Comic Sans MS" pitchFamily="66" charset="0"/>
              </a:rPr>
              <a:t>Wolfgang Amadeusz Mozart Zmarł w wieku 35 lat w 1791 r. w Wiedniu. Prawdopodobnie został otruty przez zazdrosnego artystę Antonia </a:t>
            </a:r>
            <a:r>
              <a:rPr lang="pl-PL" dirty="0" err="1">
                <a:solidFill>
                  <a:srgbClr val="000000"/>
                </a:solidFill>
                <a:latin typeface="Comic Sans MS" pitchFamily="66" charset="0"/>
              </a:rPr>
              <a:t>Salieriego</a:t>
            </a:r>
            <a:r>
              <a:rPr lang="pl-PL" dirty="0">
                <a:solidFill>
                  <a:srgbClr val="000000"/>
                </a:solidFill>
                <a:latin typeface="Comic Sans MS" pitchFamily="66" charset="0"/>
              </a:rPr>
              <a:t>. Pochowano go pospiesznie w zbiorowej mogile, a tajemnica jego śmierci nie została wyjaśniona do dzisiaj. Mozart umierając pozostawił po sobie 626 kompozycji. Są to dzieła o nieprzemijającej wartości. Twórczość Mozarta nie tylko stanowiła zwieńczenie swojej epoki, lecz również była zwiastunem nowego okresu artystycznego. Wolfgang Amadeusz Mozart jest jednym z największych geniuszy </a:t>
            </a:r>
            <a:r>
              <a:rPr lang="pl-PL" dirty="0" err="1">
                <a:solidFill>
                  <a:srgbClr val="000000"/>
                </a:solidFill>
                <a:latin typeface="Comic Sans MS" pitchFamily="66" charset="0"/>
              </a:rPr>
              <a:t>wszech</a:t>
            </a:r>
            <a:r>
              <a:rPr lang="pl-PL" dirty="0">
                <a:solidFill>
                  <a:srgbClr val="000000"/>
                </a:solidFill>
                <a:latin typeface="Comic Sans MS" pitchFamily="66" charset="0"/>
              </a:rPr>
              <a:t> czasów. W 1984 roku reżyser Milos Forman nakręcił film muzyczny pt. „</a:t>
            </a:r>
            <a:r>
              <a:rPr lang="pl-PL" dirty="0" err="1">
                <a:solidFill>
                  <a:srgbClr val="000000"/>
                </a:solidFill>
                <a:latin typeface="Comic Sans MS" pitchFamily="66" charset="0"/>
              </a:rPr>
              <a:t>Amadeus</a:t>
            </a:r>
            <a:r>
              <a:rPr lang="pl-PL" dirty="0">
                <a:solidFill>
                  <a:srgbClr val="000000"/>
                </a:solidFill>
                <a:latin typeface="Comic Sans MS" pitchFamily="66" charset="0"/>
              </a:rPr>
              <a:t>”. Film ten z muzyką Mozarta i </a:t>
            </a:r>
            <a:r>
              <a:rPr lang="pl-PL" dirty="0" err="1">
                <a:solidFill>
                  <a:srgbClr val="000000"/>
                </a:solidFill>
                <a:latin typeface="Comic Sans MS" pitchFamily="66" charset="0"/>
              </a:rPr>
              <a:t>Salieriego</a:t>
            </a:r>
            <a:r>
              <a:rPr lang="pl-PL" dirty="0">
                <a:solidFill>
                  <a:srgbClr val="000000"/>
                </a:solidFill>
                <a:latin typeface="Comic Sans MS" pitchFamily="66" charset="0"/>
              </a:rPr>
              <a:t> otrzymał 8 Oskarów.</a:t>
            </a:r>
            <a:endParaRPr lang="pl-P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0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295400"/>
            <a:ext cx="6440760" cy="62143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2127563" cy="266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76872"/>
            <a:ext cx="6800800" cy="3209529"/>
          </a:xfrm>
        </p:spPr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pl-PL" sz="3200" dirty="0" smtClean="0">
                <a:solidFill>
                  <a:srgbClr val="000000"/>
                </a:solidFill>
                <a:latin typeface="Comic Sans MS" pitchFamily="66" charset="0"/>
              </a:rPr>
              <a:t>„</a:t>
            </a:r>
            <a:r>
              <a:rPr lang="pl-PL" sz="3200" dirty="0">
                <a:solidFill>
                  <a:srgbClr val="FF0000"/>
                </a:solidFill>
                <a:latin typeface="Comic Sans MS" pitchFamily="66" charset="0"/>
              </a:rPr>
              <a:t>Muzyka nie może razić i musi podobać się słuchaczowi. Innymi słowy, nie może nigdy przestać być muzyką…”. </a:t>
            </a:r>
            <a:endParaRPr lang="pl-PL" sz="19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indent="0" algn="r">
              <a:buNone/>
            </a:pPr>
            <a:r>
              <a:rPr lang="pl-PL" sz="2200" dirty="0" smtClean="0">
                <a:solidFill>
                  <a:srgbClr val="000000"/>
                </a:solidFill>
                <a:latin typeface="Comic Sans MS" pitchFamily="66" charset="0"/>
              </a:rPr>
              <a:t>Wolfgang </a:t>
            </a:r>
            <a:r>
              <a:rPr lang="pl-PL" sz="2200" dirty="0">
                <a:solidFill>
                  <a:srgbClr val="000000"/>
                </a:solidFill>
                <a:latin typeface="Comic Sans MS" pitchFamily="66" charset="0"/>
              </a:rPr>
              <a:t>Amadeusz Mozart </a:t>
            </a:r>
            <a:endParaRPr lang="pl-PL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r">
              <a:buNone/>
            </a:pPr>
            <a:r>
              <a:rPr lang="pl-PL" sz="2400" dirty="0" smtClean="0">
                <a:latin typeface="Comic Sans MS" pitchFamily="66" charset="0"/>
              </a:rPr>
              <a:t>Dziękuje za obejrzenie.           				Przygotował :</a:t>
            </a:r>
          </a:p>
          <a:p>
            <a:pPr indent="0" algn="r">
              <a:buNone/>
            </a:pPr>
            <a:r>
              <a:rPr lang="pl-PL" sz="2400" dirty="0">
                <a:latin typeface="Comic Sans MS" pitchFamily="66" charset="0"/>
              </a:rPr>
              <a:t>	</a:t>
            </a:r>
            <a:r>
              <a:rPr lang="pl-PL" sz="2400" dirty="0" smtClean="0">
                <a:latin typeface="Comic Sans MS" pitchFamily="66" charset="0"/>
              </a:rPr>
              <a:t>	Mateusz Krawczyk</a:t>
            </a:r>
          </a:p>
        </p:txBody>
      </p:sp>
    </p:spTree>
    <p:extLst>
      <p:ext uri="{BB962C8B-B14F-4D97-AF65-F5344CB8AC3E}">
        <p14:creationId xmlns:p14="http://schemas.microsoft.com/office/powerpoint/2010/main" val="348014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96</TotalTime>
  <Words>362</Words>
  <Application>Microsoft Office PowerPoint</Application>
  <PresentationFormat>Pokaz na ekranie (4:3)</PresentationFormat>
  <Paragraphs>10</Paragraphs>
  <Slides>8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Ekskluzywny</vt:lpstr>
      <vt:lpstr>Wolfgang Amadeus Mozart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KK</dc:creator>
  <cp:lastModifiedBy>KK</cp:lastModifiedBy>
  <cp:revision>7</cp:revision>
  <dcterms:created xsi:type="dcterms:W3CDTF">2018-01-08T19:01:07Z</dcterms:created>
  <dcterms:modified xsi:type="dcterms:W3CDTF">2018-01-08T20:37:53Z</dcterms:modified>
</cp:coreProperties>
</file>