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2018-04-05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10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2018-04-05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73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2018-04-05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28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2018-04-05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4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2018-04-05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88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2018-04-05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12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2018-04-05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99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2018-04-05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43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2018-04-05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6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2018-04-05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618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2018-04-05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2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2E8C-9D7C-41CD-B52A-DEFF88DE8738}" type="datetimeFigureOut">
              <a:rPr lang="pl-PL" smtClean="0"/>
              <a:t>2018-04-05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4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Warsztaty z kurczaczkami </a:t>
            </a:r>
            <a:b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kaczuszkami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13.03.2018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0360" cy="438027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60" y="2094270"/>
            <a:ext cx="6351639" cy="47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22143" cy="425491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43" y="2721077"/>
            <a:ext cx="5869858" cy="413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8102" cy="462607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02" y="2340076"/>
            <a:ext cx="6023897" cy="45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43561" cy="453267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24" y="2261418"/>
            <a:ext cx="6128775" cy="45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78013" cy="448351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68" y="2202426"/>
            <a:ext cx="6207432" cy="46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384414" cy="478831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48" y="2487560"/>
            <a:ext cx="5827252" cy="43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9871" cy="469490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8" y="2408903"/>
            <a:ext cx="5928851" cy="44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59871" cy="469490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71" y="2408903"/>
            <a:ext cx="5932129" cy="44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9522" cy="441714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22" y="2131142"/>
            <a:ext cx="6302477" cy="47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</Words>
  <Application>Microsoft Office PowerPoint</Application>
  <PresentationFormat>Panoramiczny</PresentationFormat>
  <Paragraphs>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Warsztaty z kurczaczkami  i kaczuszkami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k78ki78</dc:title>
  <dc:creator>Milena Maliszewska</dc:creator>
  <cp:lastModifiedBy>Beata Kołek</cp:lastModifiedBy>
  <cp:revision>10</cp:revision>
  <dcterms:created xsi:type="dcterms:W3CDTF">2017-01-25T13:26:41Z</dcterms:created>
  <dcterms:modified xsi:type="dcterms:W3CDTF">2018-04-05T12:54:45Z</dcterms:modified>
</cp:coreProperties>
</file>