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F8B49-A0C6-4A4C-AA64-F28045096ED7}" type="datetimeFigureOut">
              <a:rPr lang="sk-SK" smtClean="0"/>
              <a:t>15. 5. 2018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CA09-3E90-4EB5-8020-04F0957F2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50914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F8B49-A0C6-4A4C-AA64-F28045096ED7}" type="datetimeFigureOut">
              <a:rPr lang="sk-SK" smtClean="0"/>
              <a:t>15. 5. 2018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CA09-3E90-4EB5-8020-04F0957F2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92226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F8B49-A0C6-4A4C-AA64-F28045096ED7}" type="datetimeFigureOut">
              <a:rPr lang="sk-SK" smtClean="0"/>
              <a:t>15. 5. 2018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CA09-3E90-4EB5-8020-04F0957F2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98915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F8B49-A0C6-4A4C-AA64-F28045096ED7}" type="datetimeFigureOut">
              <a:rPr lang="sk-SK" smtClean="0"/>
              <a:t>15. 5. 2018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CA09-3E90-4EB5-8020-04F0957F2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2213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F8B49-A0C6-4A4C-AA64-F28045096ED7}" type="datetimeFigureOut">
              <a:rPr lang="sk-SK" smtClean="0"/>
              <a:t>15. 5. 2018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CA09-3E90-4EB5-8020-04F0957F2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76175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F8B49-A0C6-4A4C-AA64-F28045096ED7}" type="datetimeFigureOut">
              <a:rPr lang="sk-SK" smtClean="0"/>
              <a:t>15. 5. 2018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CA09-3E90-4EB5-8020-04F0957F2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79103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F8B49-A0C6-4A4C-AA64-F28045096ED7}" type="datetimeFigureOut">
              <a:rPr lang="sk-SK" smtClean="0"/>
              <a:t>15. 5. 2018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CA09-3E90-4EB5-8020-04F0957F2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42488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F8B49-A0C6-4A4C-AA64-F28045096ED7}" type="datetimeFigureOut">
              <a:rPr lang="sk-SK" smtClean="0"/>
              <a:t>15. 5. 2018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CA09-3E90-4EB5-8020-04F0957F2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4634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F8B49-A0C6-4A4C-AA64-F28045096ED7}" type="datetimeFigureOut">
              <a:rPr lang="sk-SK" smtClean="0"/>
              <a:t>15. 5. 2018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CA09-3E90-4EB5-8020-04F0957F2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5271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F8B49-A0C6-4A4C-AA64-F28045096ED7}" type="datetimeFigureOut">
              <a:rPr lang="sk-SK" smtClean="0"/>
              <a:t>15. 5. 2018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CA09-3E90-4EB5-8020-04F0957F2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376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F8B49-A0C6-4A4C-AA64-F28045096ED7}" type="datetimeFigureOut">
              <a:rPr lang="sk-SK" smtClean="0"/>
              <a:t>15. 5. 2018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CA09-3E90-4EB5-8020-04F0957F2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7872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F8B49-A0C6-4A4C-AA64-F28045096ED7}" type="datetimeFigureOut">
              <a:rPr lang="sk-SK" smtClean="0"/>
              <a:t>15. 5. 2018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3CA09-3E90-4EB5-8020-04F0957F2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7072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Vypracované úlohy DTP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err="1" smtClean="0"/>
              <a:t>Ing.Drgo</a:t>
            </a:r>
            <a:r>
              <a:rPr lang="sk-SK" dirty="0" smtClean="0"/>
              <a:t> Pavel,8.máj 2018,utorok 19:58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2082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1.CHARAKTERISTIKA POJMU DTP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sk-SK" dirty="0" smtClean="0"/>
              <a:t>Desktop </a:t>
            </a:r>
            <a:r>
              <a:rPr lang="sk-SK" dirty="0" err="1" smtClean="0"/>
              <a:t>publishing</a:t>
            </a:r>
            <a:r>
              <a:rPr lang="sk-SK" dirty="0" smtClean="0"/>
              <a:t> (skratka DTP) je označenie 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pre celý proces spracovania grafického návrhu</a:t>
            </a:r>
          </a:p>
          <a:p>
            <a:pPr marL="0" indent="0">
              <a:buNone/>
            </a:pPr>
            <a:r>
              <a:rPr lang="sk-SK" dirty="0" smtClean="0"/>
              <a:t>    na počítači až po export súboru pre ofsetovú,           hárkovú a digitálnu tlač.</a:t>
            </a:r>
          </a:p>
          <a:p>
            <a:pPr>
              <a:buFont typeface="Wingdings" pitchFamily="2" charset="2"/>
              <a:buChar char="§"/>
            </a:pPr>
            <a:r>
              <a:rPr lang="sk-SK" dirty="0" smtClean="0"/>
              <a:t>Desktop </a:t>
            </a:r>
            <a:r>
              <a:rPr lang="sk-SK" dirty="0" err="1" smtClean="0"/>
              <a:t>publishing</a:t>
            </a:r>
            <a:r>
              <a:rPr lang="sk-SK" dirty="0" smtClean="0"/>
              <a:t> (DTP) je proces navrhovania 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novín, časopisov, kníh, letákov, brožúr  a       správ na počítači.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7595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2.VÝHODY </a:t>
            </a:r>
            <a:r>
              <a:rPr lang="sk-SK" dirty="0" smtClean="0"/>
              <a:t>DTP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>
            <a:normAutofit fontScale="55000" lnSpcReduction="20000"/>
          </a:bodyPr>
          <a:lstStyle/>
          <a:p>
            <a:r>
              <a:rPr lang="sk-SK" dirty="0" smtClean="0"/>
              <a:t>1.Dizajn práce a čas publikovania sa výrazne znižujú, keďže dizajnéri môžu vytvárať štandardizované rozloženia   ktoré sa majú znova a znova používať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  2.Text a grafiku je možné importovať z rôznych zdrojov a miest po celom </a:t>
            </a:r>
          </a:p>
          <a:p>
            <a:pPr marL="0" indent="0">
              <a:buNone/>
            </a:pPr>
            <a:r>
              <a:rPr lang="sk-SK" dirty="0" smtClean="0"/>
              <a:t>      svete</a:t>
            </a:r>
          </a:p>
          <a:p>
            <a:pPr marL="0" indent="0">
              <a:buNone/>
            </a:pPr>
            <a:endParaRPr lang="sk-SK" dirty="0" smtClean="0"/>
          </a:p>
          <a:p>
            <a:r>
              <a:rPr lang="sk-SK" dirty="0" smtClean="0"/>
              <a:t>3.Text a grafiku je možné presne umiestniť pomocou funkcií mriežky a </a:t>
            </a:r>
            <a:r>
              <a:rPr lang="sk-SK" dirty="0" err="1" smtClean="0"/>
              <a:t>zac-hytenia</a:t>
            </a:r>
            <a:r>
              <a:rPr lang="sk-SK" dirty="0" smtClean="0"/>
              <a:t>, merania, otáčania a orezania.</a:t>
            </a:r>
          </a:p>
          <a:p>
            <a:pPr marL="0" indent="0">
              <a:buNone/>
            </a:pPr>
            <a:endParaRPr lang="sk-SK" dirty="0" smtClean="0"/>
          </a:p>
          <a:p>
            <a:r>
              <a:rPr lang="sk-SK" dirty="0" smtClean="0"/>
              <a:t>4.Navrhované usporiadanie môže byť odoslané elektronicky editorovi alebo klientovi na  schválenie pred tlačou.</a:t>
            </a:r>
          </a:p>
          <a:p>
            <a:pPr marL="0" indent="0">
              <a:buNone/>
            </a:pPr>
            <a:endParaRPr lang="sk-SK" dirty="0" smtClean="0"/>
          </a:p>
          <a:p>
            <a:r>
              <a:rPr lang="sk-SK" dirty="0" smtClean="0"/>
              <a:t> 5.Úpravy sa dajú ľahko uskutočniť.</a:t>
            </a:r>
          </a:p>
          <a:p>
            <a:endParaRPr lang="sk-SK" dirty="0" smtClean="0"/>
          </a:p>
          <a:p>
            <a:r>
              <a:rPr lang="sk-SK" dirty="0" smtClean="0"/>
              <a:t>6.Po schválení môže byť konečné usporiadanie zaslané na tlač elektronickou cestou s  malým alebo žiadnym časom plytvaním.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4998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3.DRUHY </a:t>
            </a:r>
            <a:r>
              <a:rPr lang="pl-PL" dirty="0" smtClean="0"/>
              <a:t>PUBLIKÁCIÍ NA DTP PRACOVISKU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k-SK" dirty="0" smtClean="0"/>
              <a:t>• Knihy </a:t>
            </a:r>
          </a:p>
          <a:p>
            <a:pPr marL="0" indent="0">
              <a:buNone/>
            </a:pPr>
            <a:r>
              <a:rPr lang="sk-SK" dirty="0" smtClean="0"/>
              <a:t>• Časopisy </a:t>
            </a:r>
          </a:p>
          <a:p>
            <a:pPr marL="0" indent="0">
              <a:buNone/>
            </a:pPr>
            <a:r>
              <a:rPr lang="sk-SK" dirty="0" smtClean="0"/>
              <a:t>• Letáky </a:t>
            </a:r>
          </a:p>
          <a:p>
            <a:pPr marL="0" indent="0">
              <a:buNone/>
            </a:pPr>
            <a:r>
              <a:rPr lang="sk-SK" dirty="0" smtClean="0"/>
              <a:t>• Spravodajcovia </a:t>
            </a:r>
          </a:p>
          <a:p>
            <a:pPr marL="0" indent="0">
              <a:buNone/>
            </a:pPr>
            <a:r>
              <a:rPr lang="sk-SK" dirty="0" smtClean="0"/>
              <a:t>• Vizitky </a:t>
            </a:r>
          </a:p>
          <a:p>
            <a:pPr marL="0" indent="0">
              <a:buNone/>
            </a:pPr>
            <a:r>
              <a:rPr lang="sk-SK" dirty="0" smtClean="0"/>
              <a:t>• Obchodný formulár </a:t>
            </a:r>
          </a:p>
          <a:p>
            <a:pPr marL="0" indent="0">
              <a:buNone/>
            </a:pPr>
            <a:r>
              <a:rPr lang="sk-SK" dirty="0" smtClean="0"/>
              <a:t>• </a:t>
            </a:r>
            <a:r>
              <a:rPr lang="sk-SK" dirty="0" err="1" smtClean="0"/>
              <a:t>Billboardy</a:t>
            </a:r>
            <a:r>
              <a:rPr lang="sk-SK" dirty="0" smtClean="0"/>
              <a:t> </a:t>
            </a:r>
          </a:p>
          <a:p>
            <a:pPr marL="0" indent="0">
              <a:buNone/>
            </a:pPr>
            <a:r>
              <a:rPr lang="sk-SK" dirty="0" smtClean="0"/>
              <a:t>• Reklamy </a:t>
            </a:r>
          </a:p>
          <a:p>
            <a:pPr marL="0" indent="0">
              <a:buNone/>
            </a:pPr>
            <a:r>
              <a:rPr lang="sk-SK" dirty="0" smtClean="0"/>
              <a:t>• </a:t>
            </a:r>
            <a:r>
              <a:rPr lang="sk-SK" dirty="0" err="1" smtClean="0"/>
              <a:t>Dopisné</a:t>
            </a:r>
            <a:r>
              <a:rPr lang="sk-SK" dirty="0" smtClean="0"/>
              <a:t> obálky </a:t>
            </a:r>
          </a:p>
          <a:p>
            <a:pPr marL="0" indent="0">
              <a:buNone/>
            </a:pPr>
            <a:r>
              <a:rPr lang="sk-SK" dirty="0" smtClean="0"/>
              <a:t>• Atď.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3371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4.FÁZY </a:t>
            </a:r>
            <a:r>
              <a:rPr lang="sk-SK" dirty="0" smtClean="0"/>
              <a:t>TVORBY PUBLIKÁCIE.......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 Vytvorte náčrt vašej myšlienky</a:t>
            </a:r>
          </a:p>
          <a:p>
            <a:r>
              <a:rPr lang="sk-SK" dirty="0" smtClean="0"/>
              <a:t>2. Pridajte grafický dizajn</a:t>
            </a:r>
          </a:p>
          <a:p>
            <a:r>
              <a:rPr lang="sk-SK" dirty="0" smtClean="0"/>
              <a:t>3.Vložte ho do počítača</a:t>
            </a:r>
          </a:p>
          <a:p>
            <a:r>
              <a:rPr lang="sk-SK" dirty="0" smtClean="0"/>
              <a:t>4.Vytvorte elektronickú publikáciu</a:t>
            </a:r>
          </a:p>
          <a:p>
            <a:r>
              <a:rPr lang="sk-SK" dirty="0" smtClean="0"/>
              <a:t>5.Umiestnite ju na internet</a:t>
            </a:r>
          </a:p>
          <a:p>
            <a:r>
              <a:rPr lang="sk-SK" dirty="0" smtClean="0"/>
              <a:t>6.vytlačte publikáciu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0151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5.Dôvody </a:t>
            </a:r>
            <a:r>
              <a:rPr lang="sk-SK" dirty="0" smtClean="0"/>
              <a:t>používania DTP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1.  Šetrí čas a peniaze</a:t>
            </a:r>
          </a:p>
          <a:p>
            <a:r>
              <a:rPr lang="sk-SK" dirty="0" smtClean="0"/>
              <a:t>2.  Jednoduchá revízia</a:t>
            </a:r>
          </a:p>
          <a:p>
            <a:r>
              <a:rPr lang="sk-SK" dirty="0" smtClean="0"/>
              <a:t>3. Viac kontroly nad obsahom</a:t>
            </a:r>
          </a:p>
          <a:p>
            <a:r>
              <a:rPr lang="sk-SK" dirty="0" smtClean="0"/>
              <a:t>4. diskrétnosť</a:t>
            </a:r>
          </a:p>
          <a:p>
            <a:r>
              <a:rPr lang="sk-SK" dirty="0" smtClean="0"/>
              <a:t>5. Jednoduchá distribúcia</a:t>
            </a:r>
          </a:p>
          <a:p>
            <a:r>
              <a:rPr lang="sk-SK" dirty="0" smtClean="0"/>
              <a:t>6. Viac publikácií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72198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6.VSTUPY </a:t>
            </a:r>
            <a:r>
              <a:rPr lang="pl-PL" dirty="0" smtClean="0"/>
              <a:t>PRACOVISKA DTP ......</a:t>
            </a:r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846" y="1291768"/>
            <a:ext cx="5178417" cy="465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672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7. </a:t>
            </a:r>
            <a:r>
              <a:rPr lang="pl-PL" dirty="0" smtClean="0"/>
              <a:t>VÝSTUPY PRACOVISKA DTP ......</a:t>
            </a:r>
            <a:endParaRPr lang="sk-S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359627"/>
            <a:ext cx="5328592" cy="4503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199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39</Words>
  <Application>Microsoft Office PowerPoint</Application>
  <PresentationFormat>Prezentácia na obrazovke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Office Theme</vt:lpstr>
      <vt:lpstr>Vypracované úlohy DTP</vt:lpstr>
      <vt:lpstr>1.CHARAKTERISTIKA POJMU DTP</vt:lpstr>
      <vt:lpstr>2.VÝHODY DTP</vt:lpstr>
      <vt:lpstr>3.DRUHY PUBLIKÁCIÍ NA DTP PRACOVISKU</vt:lpstr>
      <vt:lpstr>4.FÁZY TVORBY PUBLIKÁCIE.......</vt:lpstr>
      <vt:lpstr>5.Dôvody používania DTP</vt:lpstr>
      <vt:lpstr>6.VSTUPY PRACOVISKA DTP ......</vt:lpstr>
      <vt:lpstr>7. VÝSTUPY PRACOVISKA DTP ......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Vypracované úlohy</dc:title>
  <dc:creator>pavel drgo</dc:creator>
  <cp:lastModifiedBy>palino</cp:lastModifiedBy>
  <cp:revision>10</cp:revision>
  <dcterms:created xsi:type="dcterms:W3CDTF">2018-05-08T17:56:43Z</dcterms:created>
  <dcterms:modified xsi:type="dcterms:W3CDTF">2018-05-15T06:15:36Z</dcterms:modified>
</cp:coreProperties>
</file>