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8"/>
  </p:notesMasterIdLst>
  <p:sldIdLst>
    <p:sldId id="256" r:id="rId2"/>
    <p:sldId id="257" r:id="rId3"/>
    <p:sldId id="258" r:id="rId4"/>
    <p:sldId id="259" r:id="rId5"/>
    <p:sldId id="260" r:id="rId6"/>
    <p:sldId id="261" r:id="rId7"/>
  </p:sldIdLst>
  <p:sldSz cx="13004800" cy="9753600"/>
  <p:notesSz cx="6858000" cy="9144000"/>
  <p:defaultTextStyle>
    <a:lvl1pPr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1pPr>
    <a:lvl2pPr indent="2286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2pPr>
    <a:lvl3pPr indent="4572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3pPr>
    <a:lvl4pPr indent="6858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4pPr>
    <a:lvl5pPr indent="9144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5pPr>
    <a:lvl6pPr indent="11430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6pPr>
    <a:lvl7pPr indent="13716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7pPr>
    <a:lvl8pPr indent="16002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8pPr>
    <a:lvl9pPr indent="1828800" algn="ctr" defTabSz="584200">
      <a:defRPr sz="3600">
        <a:solidFill>
          <a:srgbClr val="006288"/>
        </a:solidFill>
        <a:latin typeface="+mj-lt"/>
        <a:ea typeface="+mj-ea"/>
        <a:cs typeface="+mj-cs"/>
        <a:sym typeface="Georgia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wholeTbl>
    <a:band2H>
      <a:tcTxStyle/>
      <a:tcStyle>
        <a:tcBdr/>
        <a:fill>
          <a:solidFill>
            <a:srgbClr val="FFFFFF">
              <a:alpha val="60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BDFD4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7BB759"/>
          </a:solidFill>
        </a:fill>
      </a:tcStyle>
    </a:firstCol>
    <a:lastRow>
      <a:tcTxStyle b="off" i="off">
        <a:fontRef idx="minor">
          <a:srgbClr val="006288"/>
        </a:fontRef>
        <a:srgbClr val="006288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25400" cap="flat">
              <a:solidFill>
                <a:srgbClr val="94DBE2"/>
              </a:solidFill>
              <a:prstDash val="solid"/>
              <a:miter lim="400000"/>
            </a:ln>
          </a:top>
          <a:bottom>
            <a:ln w="12700" cap="flat">
              <a:solidFill>
                <a:srgbClr val="DBDFD4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FFFFFF">
              <a:alpha val="80000"/>
            </a:srgbClr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4DBE2"/>
              </a:solidFill>
              <a:prstDash val="solid"/>
              <a:miter lim="400000"/>
            </a:ln>
          </a:left>
          <a:right>
            <a:ln w="12700" cap="flat">
              <a:solidFill>
                <a:srgbClr val="94DBE2"/>
              </a:solidFill>
              <a:prstDash val="solid"/>
              <a:miter lim="400000"/>
            </a:ln>
          </a:right>
          <a:top>
            <a:ln w="12700" cap="flat">
              <a:solidFill>
                <a:srgbClr val="DBDFD4"/>
              </a:solidFill>
              <a:prstDash val="solid"/>
              <a:miter lim="400000"/>
            </a:ln>
          </a:top>
          <a:bottom>
            <a:ln w="12700" cap="flat">
              <a:solidFill>
                <a:srgbClr val="94DBE2"/>
              </a:solidFill>
              <a:prstDash val="solid"/>
              <a:miter lim="400000"/>
            </a:ln>
          </a:bottom>
          <a:insideH>
            <a:ln w="12700" cap="flat">
              <a:solidFill>
                <a:srgbClr val="94DBE2"/>
              </a:solidFill>
              <a:prstDash val="solid"/>
              <a:miter lim="400000"/>
            </a:ln>
          </a:insideH>
          <a:insideV>
            <a:ln w="12700" cap="flat">
              <a:solidFill>
                <a:srgbClr val="94DBE2"/>
              </a:solidFill>
              <a:prstDash val="solid"/>
              <a:miter lim="400000"/>
            </a:ln>
          </a:insideV>
        </a:tcBdr>
        <a:fill>
          <a:solidFill>
            <a:srgbClr val="48A7D4">
              <a:alpha val="90000"/>
            </a:srgb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A7D4">
              <a:alpha val="66000"/>
            </a:srgbClr>
          </a:solidFill>
        </a:fill>
      </a:tcStyle>
    </a:wholeTbl>
    <a:band2H>
      <a:tcTxStyle/>
      <a:tcStyle>
        <a:tcBdr/>
        <a:fill>
          <a:solidFill>
            <a:srgbClr val="48A7D4">
              <a:alpha val="39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4A1C8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1D61C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EE7C00"/>
        </a:fontRef>
        <a:srgbClr val="EE7C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wholeTbl>
    <a:band2H>
      <a:tcTxStyle/>
      <a:tcStyle>
        <a:tcBdr/>
        <a:fill>
          <a:solidFill>
            <a:srgbClr val="FEFFF6">
              <a:alpha val="72000"/>
            </a:srgbClr>
          </a:solidFill>
        </a:fill>
      </a:tcStyle>
    </a:band2H>
    <a:firstCol>
      <a:tcTxStyle b="off" i="off">
        <a:fontRef idx="minor">
          <a:srgbClr val="E35015"/>
        </a:fontRef>
        <a:srgbClr val="E35015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Col>
    <a:la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lastRow>
    <a:firstRow>
      <a:tcTxStyle b="off" i="off">
        <a:fontRef idx="minor">
          <a:srgbClr val="653F2A"/>
        </a:fontRef>
        <a:srgbClr val="653F2A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AAE6E6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EFFF6">
              <a:alpha val="81000"/>
            </a:srgbClr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left>
          <a:right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right>
          <a:top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top>
          <a:bottom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>
                  <a:alpha val="66000"/>
                </a:srgbClr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006288">
              <a:alpha val="12000"/>
            </a:srgbClr>
          </a:solidFill>
        </a:fill>
      </a:tcStyle>
    </a:band2H>
    <a:firstCol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087B2"/>
          </a:solidFill>
        </a:fill>
      </a:tcStyle>
    </a:firstCol>
    <a:la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7FB46A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F7F7F7"/>
          </a:solidFill>
        </a:fill>
      </a:tcStyle>
    </a:band2H>
    <a:firstCol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DBDFD3"/>
              </a:solidFill>
              <a:prstDash val="solid"/>
              <a:miter lim="400000"/>
            </a:ln>
          </a:right>
          <a:top>
            <a:ln w="127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solidFill>
                <a:srgbClr val="DBDFD3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8E9E8"/>
          </a:solidFill>
        </a:fill>
      </a:tcStyle>
    </a:firstCol>
    <a:lastRow>
      <a:tcTxStyle b="off" i="off">
        <a:fontRef idx="major">
          <a:srgbClr val="444444"/>
        </a:fontRef>
        <a:srgbClr val="444444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DBDFD3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ff" i="off">
        <a:fontRef idx="maj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DBDFD3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3D3D3D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106AA0">
              <a:alpha val="14000"/>
            </a:srgbClr>
          </a:solidFill>
        </a:fill>
      </a:tcStyle>
    </a:band2H>
    <a:firstCol>
      <a:tcTxStyle b="off" i="off">
        <a:fontRef idx="major">
          <a:srgbClr val="006288"/>
        </a:fontRef>
        <a:srgbClr val="006288"/>
      </a:tcTxStyle>
      <a:tcStyle>
        <a:tcBdr>
          <a:left>
            <a:ln w="12700" cap="flat">
              <a:noFill/>
              <a:miter lim="400000"/>
            </a:ln>
          </a:left>
          <a:right>
            <a:ln w="381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top>
          <a:bottom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bottom>
          <a:insideH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381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ff" i="off">
        <a:fontRef idx="major">
          <a:srgbClr val="006288"/>
        </a:fontRef>
        <a:srgbClr val="006288"/>
      </a:tcTxStyle>
      <a:tcStyle>
        <a:tcBdr>
          <a:lef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left>
          <a:right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381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FFFFFF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0" d="100"/>
          <a:sy n="50" d="100"/>
        </p:scale>
        <p:origin x="1344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Shape 10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  <p:sp>
        <p:nvSpPr>
          <p:cNvPr id="106" name="Shape 10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 lvl="0"/>
            <a:endParaRPr/>
          </a:p>
        </p:txBody>
      </p:sp>
    </p:spTree>
    <p:extLst>
      <p:ext uri="{BB962C8B-B14F-4D97-AF65-F5344CB8AC3E}">
        <p14:creationId xmlns:p14="http://schemas.microsoft.com/office/powerpoint/2010/main" val="201106354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7" Type="http://schemas.openxmlformats.org/officeDocument/2006/relationships/image" Target="../media/image9.png"/><Relationship Id="rId2" Type="http://schemas.openxmlformats.org/officeDocument/2006/relationships/image" Target="../media/image18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od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chalk_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chalk_line-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Scrapbook_cover_title_hi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Shape 17"/>
          <p:cNvSpPr>
            <a:spLocks noGrp="1"/>
          </p:cNvSpPr>
          <p:nvPr>
            <p:ph type="title"/>
          </p:nvPr>
        </p:nvSpPr>
        <p:spPr>
          <a:xfrm>
            <a:off x="1270000" y="2959100"/>
            <a:ext cx="10464800" cy="2286000"/>
          </a:xfrm>
          <a:prstGeom prst="rect">
            <a:avLst/>
          </a:prstGeom>
        </p:spPr>
        <p:txBody>
          <a:bodyPr anchor="b"/>
          <a:lstStyle>
            <a:lvl1pPr>
              <a:defRPr sz="6800"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800" i="1">
                <a:solidFill>
                  <a:srgbClr val="292929">
                    <a:alpha val="93000"/>
                  </a:srgbClr>
                </a:solidFill>
              </a:rPr>
              <a:t>Tekst tytułowy</a:t>
            </a:r>
          </a:p>
        </p:txBody>
      </p:sp>
      <p:sp>
        <p:nvSpPr>
          <p:cNvPr id="18" name="Shape 18"/>
          <p:cNvSpPr>
            <a:spLocks noGrp="1"/>
          </p:cNvSpPr>
          <p:nvPr>
            <p:ph type="body" idx="1"/>
          </p:nvPr>
        </p:nvSpPr>
        <p:spPr>
          <a:xfrm>
            <a:off x="1270000" y="5283200"/>
            <a:ext cx="10464800" cy="1308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1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2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3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4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9" name="lines-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0" name="wave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1195">
            <a:off x="800057" y="578613"/>
            <a:ext cx="11366501" cy="17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81" name="wave-line.png"/>
          <p:cNvPicPr/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82" name="dots-line-cropped.png"/>
          <p:cNvPicPr/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200000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83" name="dots-line-cropped.png"/>
          <p:cNvPicPr/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84" name="dots-line-cropped.png"/>
          <p:cNvPicPr/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85" name="dots-line-cropped.png"/>
          <p:cNvPicPr/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86" name="lines-vert-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" name="lines-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89" name="wave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1195">
            <a:off x="800057" y="578613"/>
            <a:ext cx="11366501" cy="17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0" name="wave-line.png"/>
          <p:cNvPicPr/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91" name="dots-line-cropped.png"/>
          <p:cNvPicPr/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200000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92" name="dots-line-cropped.png"/>
          <p:cNvPicPr/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3" name="dots-line-cropped.png"/>
          <p:cNvPicPr/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94" name="dots-line-cropped.png"/>
          <p:cNvPicPr/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95" name="lines-vert-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lines-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98" name="wave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1195">
            <a:off x="800057" y="578613"/>
            <a:ext cx="11366501" cy="17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99" name="wave-line.png"/>
          <p:cNvPicPr/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" name="dots-line-cropped.png"/>
          <p:cNvPicPr/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200000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101" name="dots-line-cropped.png"/>
          <p:cNvPicPr/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2" name="dots-line-cropped.png"/>
          <p:cNvPicPr/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103" name="dots-line-cropped.png"/>
          <p:cNvPicPr/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104" name="lines-vert-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poziom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lines-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wave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1195">
            <a:off x="800057" y="578613"/>
            <a:ext cx="11366501" cy="17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wave-line.png"/>
          <p:cNvPicPr/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dots-line-cropped.png"/>
          <p:cNvPicPr/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200000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dots-line-cropped.png"/>
          <p:cNvPicPr/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dots-line-cropped.png"/>
          <p:cNvPicPr/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dots-line-cropped.png"/>
          <p:cNvPicPr/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lines-vert-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Shape 28"/>
          <p:cNvSpPr>
            <a:spLocks noGrp="1"/>
          </p:cNvSpPr>
          <p:nvPr>
            <p:ph type="title"/>
          </p:nvPr>
        </p:nvSpPr>
        <p:spPr>
          <a:xfrm>
            <a:off x="1270000" y="6223000"/>
            <a:ext cx="10464800" cy="1485900"/>
          </a:xfrm>
          <a:prstGeom prst="rect">
            <a:avLst/>
          </a:prstGeom>
        </p:spPr>
        <p:txBody>
          <a:bodyPr anchor="b"/>
          <a:lstStyle>
            <a:lvl1pPr>
              <a:defRPr sz="6800"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800" i="1">
                <a:solidFill>
                  <a:srgbClr val="292929">
                    <a:alpha val="93000"/>
                  </a:srgbClr>
                </a:solidFill>
              </a:rPr>
              <a:t>Tekst tytułowy</a:t>
            </a:r>
          </a:p>
        </p:txBody>
      </p:sp>
      <p:sp>
        <p:nvSpPr>
          <p:cNvPr id="29" name="Shape 29"/>
          <p:cNvSpPr>
            <a:spLocks noGrp="1"/>
          </p:cNvSpPr>
          <p:nvPr>
            <p:ph type="body" idx="1"/>
          </p:nvPr>
        </p:nvSpPr>
        <p:spPr>
          <a:xfrm>
            <a:off x="1270000" y="7696200"/>
            <a:ext cx="10464800" cy="1206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1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2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3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4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(na środku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chalk_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7800" y="0"/>
            <a:ext cx="3441700" cy="9794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32" name="chalk_line-2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168900" y="1321246"/>
            <a:ext cx="7835900" cy="793446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" name="Scrapbook_cover_title_hi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40735" y="2781300"/>
            <a:ext cx="11760201" cy="4178300"/>
          </a:xfrm>
          <a:prstGeom prst="rect">
            <a:avLst/>
          </a:prstGeom>
          <a:ln w="12700">
            <a:miter lim="400000"/>
          </a:ln>
        </p:spPr>
      </p:pic>
      <p:sp>
        <p:nvSpPr>
          <p:cNvPr id="34" name="Shape 34"/>
          <p:cNvSpPr>
            <a:spLocks noGrp="1"/>
          </p:cNvSpPr>
          <p:nvPr>
            <p:ph type="title"/>
          </p:nvPr>
        </p:nvSpPr>
        <p:spPr>
          <a:xfrm>
            <a:off x="1270000" y="3733800"/>
            <a:ext cx="10464800" cy="2286000"/>
          </a:xfrm>
          <a:prstGeom prst="rect">
            <a:avLst/>
          </a:prstGeom>
        </p:spPr>
        <p:txBody>
          <a:bodyPr/>
          <a:lstStyle>
            <a:lvl1pPr>
              <a:defRPr sz="6800"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800" i="1">
                <a:solidFill>
                  <a:srgbClr val="292929">
                    <a:alpha val="93000"/>
                  </a:srgbClr>
                </a:solidFill>
              </a:rPr>
              <a:t>Tekst tytułowy</a:t>
            </a:r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pionow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lines-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7" name="wave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1195">
            <a:off x="800057" y="578613"/>
            <a:ext cx="11366501" cy="17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" name="wave-line.png"/>
          <p:cNvPicPr/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39" name="dots-line-cropped.png"/>
          <p:cNvPicPr/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200000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dots-line-cropped.png"/>
          <p:cNvPicPr/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" name="dots-line-cropped.png"/>
          <p:cNvPicPr/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42" name="dots-line-cropped.png"/>
          <p:cNvPicPr/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43" name="lines-vert-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44" name="Shape 44"/>
          <p:cNvSpPr>
            <a:spLocks noGrp="1"/>
          </p:cNvSpPr>
          <p:nvPr>
            <p:ph type="title"/>
          </p:nvPr>
        </p:nvSpPr>
        <p:spPr>
          <a:xfrm>
            <a:off x="1079500" y="1358900"/>
            <a:ext cx="5054600" cy="3759200"/>
          </a:xfrm>
          <a:prstGeom prst="rect">
            <a:avLst/>
          </a:prstGeom>
        </p:spPr>
        <p:txBody>
          <a:bodyPr anchor="b"/>
          <a:lstStyle>
            <a:lvl1pPr>
              <a:defRPr sz="6800" i="1">
                <a:solidFill>
                  <a:srgbClr val="292929">
                    <a:alpha val="93000"/>
                  </a:srgbClr>
                </a:solidFill>
                <a:latin typeface="+mj-lt"/>
                <a:ea typeface="+mj-ea"/>
                <a:cs typeface="+mj-cs"/>
                <a:sym typeface="Georgia"/>
              </a:defRPr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800" i="1">
                <a:solidFill>
                  <a:srgbClr val="292929">
                    <a:alpha val="93000"/>
                  </a:srgbClr>
                </a:solidFill>
              </a:rPr>
              <a:t>Tekst tytułowy</a:t>
            </a:r>
          </a:p>
        </p:txBody>
      </p:sp>
      <p:sp>
        <p:nvSpPr>
          <p:cNvPr id="45" name="Shape 45"/>
          <p:cNvSpPr>
            <a:spLocks noGrp="1"/>
          </p:cNvSpPr>
          <p:nvPr>
            <p:ph type="body" idx="1"/>
          </p:nvPr>
        </p:nvSpPr>
        <p:spPr>
          <a:xfrm>
            <a:off x="1079500" y="5207000"/>
            <a:ext cx="5054600" cy="31496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1pPr>
            <a:lvl2pPr marL="0" indent="2286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2pPr>
            <a:lvl3pPr marL="0" indent="4572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3pPr>
            <a:lvl4pPr marL="0" indent="6858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4pPr>
            <a:lvl5pPr marL="0" indent="914400" algn="ctr">
              <a:spcBef>
                <a:spcPts val="0"/>
              </a:spcBef>
              <a:buSzTx/>
              <a:buNone/>
              <a:defRPr sz="3800" i="1">
                <a:solidFill>
                  <a:srgbClr val="C2463A"/>
                </a:solidFill>
              </a:defRPr>
            </a:lvl5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1</a:t>
            </a:r>
          </a:p>
          <a:p>
            <a:pPr lvl="1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2</a:t>
            </a:r>
          </a:p>
          <a:p>
            <a:pPr lvl="2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3</a:t>
            </a:r>
          </a:p>
          <a:p>
            <a:pPr lvl="3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4</a:t>
            </a:r>
          </a:p>
          <a:p>
            <a:pPr lvl="4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(na górz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Shape 4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528D4D"/>
                </a:solidFill>
              </a:rPr>
              <a:t>Tekst tytułowy</a:t>
            </a:r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528D4D"/>
                </a:solidFill>
              </a:rPr>
              <a:t>Tekst tytułowy</a:t>
            </a:r>
          </a:p>
        </p:txBody>
      </p:sp>
      <p:sp>
        <p:nvSpPr>
          <p:cNvPr id="50" name="Shape 50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>
              <a:buBlip>
                <a:blip r:embed="rId2"/>
              </a:buBlip>
            </a:lvl1pPr>
            <a:lvl2pPr>
              <a:buBlip>
                <a:blip r:embed="rId2"/>
              </a:buBlip>
            </a:lvl2pPr>
            <a:lvl3pPr>
              <a:buBlip>
                <a:blip r:embed="rId2"/>
              </a:buBlip>
            </a:lvl3pPr>
            <a:lvl4pPr>
              <a:buBlip>
                <a:blip r:embed="rId2"/>
              </a:buBlip>
            </a:lvl4pPr>
            <a:lvl5pPr>
              <a:buBlip>
                <a:blip r:embed="rId2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" name="plus-lin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19100" y="0"/>
            <a:ext cx="304801" cy="97536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" name="plus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2179300" y="2247900"/>
            <a:ext cx="304801" cy="6858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" name="plus-lin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0" y="9017000"/>
            <a:ext cx="13004800" cy="3048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5" name="plus-lin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5400000">
            <a:off x="6429374" y="-3749676"/>
            <a:ext cx="304801" cy="117538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" name="Scrapbook_title_hi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57" name="Shape 5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528D4D"/>
                </a:solidFill>
              </a:rPr>
              <a:t>Tekst tytułowy</a:t>
            </a:r>
          </a:p>
        </p:txBody>
      </p:sp>
      <p:sp>
        <p:nvSpPr>
          <p:cNvPr id="58" name="Shape 58"/>
          <p:cNvSpPr>
            <a:spLocks noGrp="1"/>
          </p:cNvSpPr>
          <p:nvPr>
            <p:ph type="body" idx="1"/>
          </p:nvPr>
        </p:nvSpPr>
        <p:spPr>
          <a:xfrm>
            <a:off x="1270000" y="2971800"/>
            <a:ext cx="4953000" cy="5842000"/>
          </a:xfrm>
          <a:prstGeom prst="rect">
            <a:avLst/>
          </a:prstGeom>
        </p:spPr>
        <p:txBody>
          <a:bodyPr/>
          <a:lstStyle>
            <a:lvl1pPr marL="368300" indent="-368300">
              <a:spcBef>
                <a:spcPts val="3000"/>
              </a:spcBef>
              <a:buBlip>
                <a:blip r:embed="rId7"/>
              </a:buBlip>
              <a:defRPr sz="2800"/>
            </a:lvl1pPr>
            <a:lvl2pPr marL="736600" indent="-368300">
              <a:spcBef>
                <a:spcPts val="3000"/>
              </a:spcBef>
              <a:buBlip>
                <a:blip r:embed="rId7"/>
              </a:buBlip>
              <a:defRPr sz="2800"/>
            </a:lvl2pPr>
            <a:lvl3pPr marL="1104900" indent="-368300">
              <a:spcBef>
                <a:spcPts val="3000"/>
              </a:spcBef>
              <a:buBlip>
                <a:blip r:embed="rId7"/>
              </a:buBlip>
              <a:defRPr sz="2800"/>
            </a:lvl3pPr>
            <a:lvl4pPr marL="1473200" indent="-368300">
              <a:spcBef>
                <a:spcPts val="3000"/>
              </a:spcBef>
              <a:buBlip>
                <a:blip r:embed="rId7"/>
              </a:buBlip>
              <a:defRPr sz="2800"/>
            </a:lvl4pPr>
            <a:lvl5pPr marL="1841500" indent="-368300">
              <a:spcBef>
                <a:spcPts val="3000"/>
              </a:spcBef>
              <a:buBlip>
                <a:blip r:embed="rId7"/>
              </a:buBlip>
              <a:defRPr sz="2800"/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06288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06288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06288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06288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2800">
                <a:solidFill>
                  <a:srgbClr val="006288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lines-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1" name="wave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1195">
            <a:off x="800057" y="578613"/>
            <a:ext cx="11366501" cy="17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62" name="wave-line.png"/>
          <p:cNvPicPr/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63" name="dots-line-cropped.png"/>
          <p:cNvPicPr/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200000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64" name="dots-line-cropped.png"/>
          <p:cNvPicPr/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65" name="dots-line-cropped.png"/>
          <p:cNvPicPr/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66" name="dots-line-cropped.png"/>
          <p:cNvPicPr/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67" name="lines-vert-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  <p:sp>
        <p:nvSpPr>
          <p:cNvPr id="68" name="Shape 68"/>
          <p:cNvSpPr>
            <a:spLocks noGrp="1"/>
          </p:cNvSpPr>
          <p:nvPr>
            <p:ph type="body" idx="1"/>
          </p:nvPr>
        </p:nvSpPr>
        <p:spPr>
          <a:xfrm>
            <a:off x="1270000" y="1511300"/>
            <a:ext cx="10464800" cy="6731000"/>
          </a:xfrm>
          <a:prstGeom prst="rect">
            <a:avLst/>
          </a:prstGeom>
        </p:spPr>
        <p:txBody>
          <a:bodyPr/>
          <a:lstStyle>
            <a:lvl1pPr>
              <a:buBlip>
                <a:blip r:embed="rId7"/>
              </a:buBlip>
            </a:lvl1pPr>
            <a:lvl2pPr>
              <a:buBlip>
                <a:blip r:embed="rId7"/>
              </a:buBlip>
            </a:lvl2pPr>
            <a:lvl3pPr>
              <a:buBlip>
                <a:blip r:embed="rId7"/>
              </a:buBlip>
            </a:lvl3pPr>
            <a:lvl4pPr>
              <a:buBlip>
                <a:blip r:embed="rId7"/>
              </a:buBlip>
            </a:lvl4pPr>
            <a:lvl5pPr>
              <a:buBlip>
                <a:blip r:embed="rId7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5</a:t>
            </a:r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" name="lines-line-1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47700" y="8864600"/>
            <a:ext cx="11798300" cy="292100"/>
          </a:xfrm>
          <a:prstGeom prst="rect">
            <a:avLst/>
          </a:prstGeom>
          <a:ln w="12700">
            <a:miter lim="400000"/>
          </a:ln>
        </p:spPr>
      </p:pic>
      <p:pic>
        <p:nvPicPr>
          <p:cNvPr id="71" name="wave-lin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11195">
            <a:off x="800057" y="578613"/>
            <a:ext cx="11366501" cy="176610"/>
          </a:xfrm>
          <a:prstGeom prst="rect">
            <a:avLst/>
          </a:prstGeom>
          <a:ln w="12700">
            <a:miter lim="400000"/>
          </a:ln>
        </p:spPr>
      </p:pic>
      <p:pic>
        <p:nvPicPr>
          <p:cNvPr id="72" name="wave-line.png"/>
          <p:cNvPicPr/>
          <p:nvPr/>
        </p:nvPicPr>
        <p:blipFill>
          <a:blip r:embed="rId4">
            <a:extLst/>
          </a:blip>
          <a:srcRect l="16504" r="50434"/>
          <a:stretch>
            <a:fillRect/>
          </a:stretch>
        </p:blipFill>
        <p:spPr>
          <a:xfrm rot="5400000">
            <a:off x="-3378364" y="4686138"/>
            <a:ext cx="8216901" cy="140023"/>
          </a:xfrm>
          <a:prstGeom prst="rect">
            <a:avLst/>
          </a:prstGeom>
          <a:ln w="12700">
            <a:miter lim="400000"/>
          </a:ln>
        </p:spPr>
      </p:pic>
      <p:pic>
        <p:nvPicPr>
          <p:cNvPr id="73" name="dots-line-cropped.png"/>
          <p:cNvPicPr/>
          <p:nvPr/>
        </p:nvPicPr>
        <p:blipFill>
          <a:blip r:embed="rId5">
            <a:extLst/>
          </a:blip>
          <a:srcRect l="4761" t="2928" r="10188"/>
          <a:stretch>
            <a:fillRect/>
          </a:stretch>
        </p:blipFill>
        <p:spPr>
          <a:xfrm rot="16200000">
            <a:off x="-4244962" y="4772011"/>
            <a:ext cx="9753601" cy="209578"/>
          </a:xfrm>
          <a:prstGeom prst="rect">
            <a:avLst/>
          </a:prstGeom>
          <a:ln w="12700">
            <a:miter lim="400000"/>
          </a:ln>
        </p:spPr>
      </p:pic>
      <p:pic>
        <p:nvPicPr>
          <p:cNvPr id="74" name="dots-line-cropped.png"/>
          <p:cNvPicPr/>
          <p:nvPr/>
        </p:nvPicPr>
        <p:blipFill>
          <a:blip r:embed="rId5">
            <a:extLst/>
          </a:blip>
          <a:srcRect t="5872" b="5892"/>
          <a:stretch>
            <a:fillRect/>
          </a:stretch>
        </p:blipFill>
        <p:spPr>
          <a:xfrm rot="21599984">
            <a:off x="698498" y="469908"/>
            <a:ext cx="11468107" cy="190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75" name="dots-line-cropped.png"/>
          <p:cNvPicPr/>
          <p:nvPr/>
        </p:nvPicPr>
        <p:blipFill>
          <a:blip r:embed="rId5">
            <a:extLst/>
          </a:blip>
          <a:srcRect l="53986" t="2927" r="41140"/>
          <a:stretch>
            <a:fillRect/>
          </a:stretch>
        </p:blipFill>
        <p:spPr>
          <a:xfrm rot="21599984">
            <a:off x="12439650" y="9010646"/>
            <a:ext cx="558801" cy="209581"/>
          </a:xfrm>
          <a:prstGeom prst="rect">
            <a:avLst/>
          </a:prstGeom>
          <a:ln w="12700">
            <a:miter lim="400000"/>
          </a:ln>
        </p:spPr>
      </p:pic>
      <p:pic>
        <p:nvPicPr>
          <p:cNvPr id="76" name="dots-line-cropped.png"/>
          <p:cNvPicPr/>
          <p:nvPr/>
        </p:nvPicPr>
        <p:blipFill>
          <a:blip r:embed="rId5">
            <a:extLst/>
          </a:blip>
          <a:srcRect l="37929" t="2926" r="56976"/>
          <a:stretch>
            <a:fillRect/>
          </a:stretch>
        </p:blipFill>
        <p:spPr>
          <a:xfrm rot="21599984">
            <a:off x="6350" y="9010652"/>
            <a:ext cx="584201" cy="209583"/>
          </a:xfrm>
          <a:prstGeom prst="rect">
            <a:avLst/>
          </a:prstGeom>
          <a:ln w="12700">
            <a:miter lim="400000"/>
          </a:ln>
        </p:spPr>
      </p:pic>
      <p:pic>
        <p:nvPicPr>
          <p:cNvPr id="77" name="lines-vert-line.png"/>
          <p:cNvPicPr/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153900" y="361949"/>
            <a:ext cx="317500" cy="872490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6.png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9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4.png"/><Relationship Id="rId20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7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dash-line.png"/>
          <p:cNvPicPr/>
          <p:nvPr/>
        </p:nvPicPr>
        <p:blipFill>
          <a:blip r:embed="rId15">
            <a:extLst/>
          </a:blip>
          <a:srcRect t="21428" r="64508" b="16071"/>
          <a:stretch>
            <a:fillRect/>
          </a:stretch>
        </p:blipFill>
        <p:spPr>
          <a:xfrm>
            <a:off x="444500" y="1854200"/>
            <a:ext cx="12115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dash-line.png"/>
          <p:cNvPicPr/>
          <p:nvPr/>
        </p:nvPicPr>
        <p:blipFill>
          <a:blip r:embed="rId15">
            <a:extLst/>
          </a:blip>
          <a:srcRect t="19642" r="61904" b="17857"/>
          <a:stretch>
            <a:fillRect/>
          </a:stretch>
        </p:blipFill>
        <p:spPr>
          <a:xfrm>
            <a:off x="0" y="8940800"/>
            <a:ext cx="13004800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4" name="dash-line.png"/>
          <p:cNvPicPr/>
          <p:nvPr/>
        </p:nvPicPr>
        <p:blipFill>
          <a:blip r:embed="rId15">
            <a:extLst/>
          </a:blip>
          <a:srcRect t="19642" r="71428" b="17857"/>
          <a:stretch>
            <a:fillRect/>
          </a:stretch>
        </p:blipFill>
        <p:spPr>
          <a:xfrm rot="5400000">
            <a:off x="-4260850" y="4654550"/>
            <a:ext cx="97536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dash-line.png"/>
          <p:cNvPicPr/>
          <p:nvPr/>
        </p:nvPicPr>
        <p:blipFill>
          <a:blip r:embed="rId15">
            <a:extLst/>
          </a:blip>
          <a:srcRect t="16071" r="78794" b="21428"/>
          <a:stretch>
            <a:fillRect/>
          </a:stretch>
        </p:blipFill>
        <p:spPr>
          <a:xfrm rot="5400000">
            <a:off x="8769350" y="5238750"/>
            <a:ext cx="7239001" cy="444500"/>
          </a:xfrm>
          <a:prstGeom prst="rect">
            <a:avLst/>
          </a:prstGeom>
          <a:ln w="12700">
            <a:miter lim="400000"/>
          </a:ln>
        </p:spPr>
      </p:pic>
      <p:pic>
        <p:nvPicPr>
          <p:cNvPr id="6" name="tri-line.png"/>
          <p:cNvPicPr/>
          <p:nvPr/>
        </p:nvPicPr>
        <p:blipFill>
          <a:blip r:embed="rId16">
            <a:extLst/>
          </a:blip>
          <a:stretch>
            <a:fillRect/>
          </a:stretch>
        </p:blipFill>
        <p:spPr>
          <a:xfrm rot="5400000">
            <a:off x="-2691012" y="5364362"/>
            <a:ext cx="7048501" cy="409179"/>
          </a:xfrm>
          <a:prstGeom prst="rect">
            <a:avLst/>
          </a:prstGeom>
          <a:ln w="12700">
            <a:miter lim="400000"/>
          </a:ln>
        </p:spPr>
      </p:pic>
      <p:pic>
        <p:nvPicPr>
          <p:cNvPr id="7" name="tri-line.png"/>
          <p:cNvPicPr/>
          <p:nvPr/>
        </p:nvPicPr>
        <p:blipFill>
          <a:blip r:embed="rId17">
            <a:extLst/>
          </a:blip>
          <a:stretch>
            <a:fillRect/>
          </a:stretch>
        </p:blipFill>
        <p:spPr>
          <a:xfrm rot="16200000">
            <a:off x="8842375" y="5419725"/>
            <a:ext cx="6654801" cy="387351"/>
          </a:xfrm>
          <a:prstGeom prst="rect">
            <a:avLst/>
          </a:prstGeom>
          <a:ln w="12700">
            <a:miter lim="400000"/>
          </a:ln>
        </p:spPr>
      </p:pic>
      <p:pic>
        <p:nvPicPr>
          <p:cNvPr id="8" name="tri-line.png"/>
          <p:cNvPicPr/>
          <p:nvPr/>
        </p:nvPicPr>
        <p:blipFill>
          <a:blip r:embed="rId18">
            <a:extLst/>
          </a:blip>
          <a:stretch>
            <a:fillRect/>
          </a:stretch>
        </p:blipFill>
        <p:spPr>
          <a:xfrm>
            <a:off x="882650" y="8775699"/>
            <a:ext cx="11461751" cy="406401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tri-line.png"/>
          <p:cNvPicPr/>
          <p:nvPr/>
        </p:nvPicPr>
        <p:blipFill>
          <a:blip r:embed="rId19">
            <a:extLst/>
          </a:blip>
          <a:stretch>
            <a:fillRect/>
          </a:stretch>
        </p:blipFill>
        <p:spPr>
          <a:xfrm rot="10800000">
            <a:off x="838199" y="2057398"/>
            <a:ext cx="11449051" cy="410767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Scrapbook_title_hi.png"/>
          <p:cNvPicPr/>
          <p:nvPr/>
        </p:nvPicPr>
        <p:blipFill>
          <a:blip r:embed="rId20">
            <a:extLst/>
          </a:blip>
          <a:stretch>
            <a:fillRect/>
          </a:stretch>
        </p:blipFill>
        <p:spPr>
          <a:xfrm>
            <a:off x="1092200" y="304800"/>
            <a:ext cx="10845800" cy="2260600"/>
          </a:xfrm>
          <a:prstGeom prst="rect">
            <a:avLst/>
          </a:prstGeom>
          <a:ln w="12700">
            <a:miter lim="400000"/>
          </a:ln>
        </p:spPr>
      </p:pic>
      <p:sp>
        <p:nvSpPr>
          <p:cNvPr id="11" name="Shape 11"/>
          <p:cNvSpPr>
            <a:spLocks noGrp="1"/>
          </p:cNvSpPr>
          <p:nvPr>
            <p:ph type="title"/>
          </p:nvPr>
        </p:nvSpPr>
        <p:spPr>
          <a:xfrm>
            <a:off x="1270000" y="254000"/>
            <a:ext cx="10464800" cy="23495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528D4D"/>
                </a:solidFill>
              </a:rPr>
              <a:t>Tekst tytułowy</a:t>
            </a:r>
          </a:p>
        </p:txBody>
      </p:sp>
      <p:sp>
        <p:nvSpPr>
          <p:cNvPr id="12" name="Shape 12"/>
          <p:cNvSpPr>
            <a:spLocks noGrp="1"/>
          </p:cNvSpPr>
          <p:nvPr>
            <p:ph type="body" idx="1"/>
          </p:nvPr>
        </p:nvSpPr>
        <p:spPr>
          <a:xfrm>
            <a:off x="1270000" y="2971800"/>
            <a:ext cx="10464800" cy="5715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lIns="0" tIns="0" rIns="0" bIns="0" anchor="ctr">
            <a:normAutofit/>
          </a:bodyPr>
          <a:lstStyle>
            <a:lvl1pPr>
              <a:buBlip>
                <a:blip r:embed="rId21"/>
              </a:buBlip>
            </a:lvl1pPr>
            <a:lvl2pPr>
              <a:buBlip>
                <a:blip r:embed="rId21"/>
              </a:buBlip>
            </a:lvl2pPr>
            <a:lvl3pPr>
              <a:buBlip>
                <a:blip r:embed="rId21"/>
              </a:buBlip>
            </a:lvl3pPr>
            <a:lvl4pPr>
              <a:buBlip>
                <a:blip r:embed="rId21"/>
              </a:buBlip>
            </a:lvl4pPr>
            <a:lvl5pPr>
              <a:buBlip>
                <a:blip r:embed="rId21"/>
              </a:buBlip>
            </a:lvl5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1</a:t>
            </a:r>
          </a:p>
          <a:p>
            <a:pPr lvl="1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2</a:t>
            </a:r>
          </a:p>
          <a:p>
            <a:pPr lvl="2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3</a:t>
            </a:r>
          </a:p>
          <a:p>
            <a:pPr lvl="3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4</a:t>
            </a:r>
          </a:p>
          <a:p>
            <a:pPr lvl="4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Treść - poziom 5</a:t>
            </a:r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ransition spd="med"/>
  <p:txStyles>
    <p:titleStyle>
      <a:lvl1pPr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1pPr>
      <a:lvl2pPr indent="2286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2pPr>
      <a:lvl3pPr indent="4572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3pPr>
      <a:lvl4pPr indent="6858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4pPr>
      <a:lvl5pPr indent="9144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5pPr>
      <a:lvl6pPr indent="11430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6pPr>
      <a:lvl7pPr indent="13716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7pPr>
      <a:lvl8pPr indent="16002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8pPr>
      <a:lvl9pPr indent="1828800" algn="ctr" defTabSz="584200">
        <a:defRPr sz="6200">
          <a:solidFill>
            <a:srgbClr val="528D4D"/>
          </a:solidFill>
          <a:latin typeface="+mn-lt"/>
          <a:ea typeface="+mn-ea"/>
          <a:cs typeface="+mn-cs"/>
          <a:sym typeface="Marker Felt"/>
        </a:defRPr>
      </a:lvl9pPr>
    </p:titleStyle>
    <p:bodyStyle>
      <a:lvl1pPr marL="4572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1pPr>
      <a:lvl2pPr marL="9144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2pPr>
      <a:lvl3pPr marL="13716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3pPr>
      <a:lvl4pPr marL="18288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4pPr>
      <a:lvl5pPr marL="22860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5pPr>
      <a:lvl6pPr marL="27432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6pPr>
      <a:lvl7pPr marL="32004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7pPr>
      <a:lvl8pPr marL="36576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8pPr>
      <a:lvl9pPr marL="4114800" indent="-457200" defTabSz="584200">
        <a:spcBef>
          <a:spcPts val="4000"/>
        </a:spcBef>
        <a:buSzPct val="50000"/>
        <a:buBlip>
          <a:blip r:embed="rId21"/>
        </a:buBlip>
        <a:defRPr sz="3600">
          <a:solidFill>
            <a:srgbClr val="006288"/>
          </a:solidFill>
          <a:latin typeface="+mj-lt"/>
          <a:ea typeface="+mj-ea"/>
          <a:cs typeface="+mj-cs"/>
          <a:sym typeface="Georgia"/>
        </a:defRPr>
      </a:lvl9pPr>
    </p:bodyStyle>
    <p:otherStyle>
      <a:lvl1pPr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1pPr>
      <a:lvl2pPr indent="228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2pPr>
      <a:lvl3pPr indent="457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3pPr>
      <a:lvl4pPr indent="685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4pPr>
      <a:lvl5pPr indent="9144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5pPr>
      <a:lvl6pPr indent="11430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6pPr>
      <a:lvl7pPr indent="13716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7pPr>
      <a:lvl8pPr indent="16002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8pPr>
      <a:lvl9pPr indent="1828800" algn="ctr" defTabSz="584200">
        <a:defRPr sz="2200">
          <a:solidFill>
            <a:schemeClr val="tx1"/>
          </a:solidFill>
          <a:latin typeface="+mn-lt"/>
          <a:ea typeface="+mn-ea"/>
          <a:cs typeface="+mn-cs"/>
          <a:sym typeface="Marker Fel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Shape 10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800" i="1">
                <a:solidFill>
                  <a:srgbClr val="292929">
                    <a:alpha val="93000"/>
                  </a:srgbClr>
                </a:solidFill>
              </a:rPr>
              <a:t>tłusty czwartek</a:t>
            </a:r>
          </a:p>
        </p:txBody>
      </p:sp>
      <p:sp>
        <p:nvSpPr>
          <p:cNvPr id="109" name="Shape 10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3800" i="1">
                <a:solidFill>
                  <a:srgbClr val="C2463A"/>
                </a:solidFill>
              </a:rPr>
              <a:t>MOTYLKI</a:t>
            </a:r>
          </a:p>
        </p:txBody>
      </p:sp>
      <p:pic>
        <p:nvPicPr>
          <p:cNvPr id="110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470900" y="5753929"/>
            <a:ext cx="3326405" cy="347262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>
            <a:spLocks noGrp="1"/>
          </p:cNvSpPr>
          <p:nvPr>
            <p:ph type="body" idx="1"/>
          </p:nvPr>
        </p:nvSpPr>
        <p:spPr>
          <a:xfrm>
            <a:off x="1320800" y="6680200"/>
            <a:ext cx="5054600" cy="31496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pPr lvl="0">
              <a:defRPr sz="1800" i="0"/>
            </a:pPr>
            <a:r>
              <a:rPr sz="3800" i="1"/>
              <a:t>tego dnia graliśmy w nową grę - pączkowe memory</a:t>
            </a:r>
          </a:p>
        </p:txBody>
      </p:sp>
      <p:pic>
        <p:nvPicPr>
          <p:cNvPr id="113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0745" y="222250"/>
            <a:ext cx="4114710" cy="631682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6" name="Group 116"/>
          <p:cNvGrpSpPr/>
          <p:nvPr/>
        </p:nvGrpSpPr>
        <p:grpSpPr>
          <a:xfrm>
            <a:off x="7308506" y="1365250"/>
            <a:ext cx="4426203" cy="5956636"/>
            <a:chOff x="-101600" y="-101600"/>
            <a:chExt cx="4426201" cy="5956635"/>
          </a:xfrm>
        </p:grpSpPr>
        <p:pic>
          <p:nvPicPr>
            <p:cNvPr id="115" name="pasted-image.png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210302" cy="5613736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4" name="Obraz 113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-101600" y="-101600"/>
              <a:ext cx="4426202" cy="5956636"/>
            </a:xfrm>
            <a:prstGeom prst="rect">
              <a:avLst/>
            </a:prstGeom>
            <a:effectLst/>
          </p:spPr>
        </p:pic>
      </p:grpSp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0" name="Group 120"/>
          <p:cNvGrpSpPr/>
          <p:nvPr/>
        </p:nvGrpSpPr>
        <p:grpSpPr>
          <a:xfrm>
            <a:off x="5251069" y="38778"/>
            <a:ext cx="4132833" cy="5662844"/>
            <a:chOff x="-114300" y="-152400"/>
            <a:chExt cx="4132831" cy="5662842"/>
          </a:xfrm>
        </p:grpSpPr>
        <p:pic>
          <p:nvPicPr>
            <p:cNvPr id="119" name="pasted-image.png"/>
            <p:cNvPicPr/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3904232" cy="5205643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18" name="Obraz 117"/>
            <p:cNvPicPr/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14300" y="-152400"/>
              <a:ext cx="4132832" cy="5662843"/>
            </a:xfrm>
            <a:prstGeom prst="rect">
              <a:avLst/>
            </a:prstGeom>
            <a:effectLst/>
          </p:spPr>
        </p:pic>
      </p:grpSp>
      <p:grpSp>
        <p:nvGrpSpPr>
          <p:cNvPr id="123" name="Group 123"/>
          <p:cNvGrpSpPr/>
          <p:nvPr/>
        </p:nvGrpSpPr>
        <p:grpSpPr>
          <a:xfrm>
            <a:off x="920749" y="603249"/>
            <a:ext cx="4527172" cy="6091263"/>
            <a:chOff x="-101600" y="-101600"/>
            <a:chExt cx="4527170" cy="6091261"/>
          </a:xfrm>
        </p:grpSpPr>
        <p:pic>
          <p:nvPicPr>
            <p:cNvPr id="122" name="pasted-image.png"/>
            <p:cNvPicPr/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0" y="0"/>
              <a:ext cx="4311271" cy="57483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1" name="Obraz 120"/>
            <p:cNvPicPr/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-101601" y="-101600"/>
              <a:ext cx="4527172" cy="6091262"/>
            </a:xfrm>
            <a:prstGeom prst="rect">
              <a:avLst/>
            </a:prstGeom>
            <a:effectLst/>
          </p:spPr>
        </p:pic>
      </p:grpSp>
      <p:grpSp>
        <p:nvGrpSpPr>
          <p:cNvPr id="126" name="Group 126"/>
          <p:cNvGrpSpPr/>
          <p:nvPr/>
        </p:nvGrpSpPr>
        <p:grpSpPr>
          <a:xfrm>
            <a:off x="8933608" y="1054100"/>
            <a:ext cx="4365247" cy="5875362"/>
            <a:chOff x="-101600" y="-101599"/>
            <a:chExt cx="4365245" cy="5875361"/>
          </a:xfrm>
        </p:grpSpPr>
        <p:pic>
          <p:nvPicPr>
            <p:cNvPr id="125" name="pasted-image.png"/>
            <p:cNvPicPr/>
            <p:nvPr/>
          </p:nvPicPr>
          <p:blipFill>
            <a:blip r:embed="rId6">
              <a:extLst/>
            </a:blip>
            <a:stretch>
              <a:fillRect/>
            </a:stretch>
          </p:blipFill>
          <p:spPr>
            <a:xfrm>
              <a:off x="-1" y="0"/>
              <a:ext cx="4149347" cy="5532462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124" name="Obraz 123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-101601" y="-101600"/>
              <a:ext cx="4365247" cy="5875362"/>
            </a:xfrm>
            <a:prstGeom prst="rect">
              <a:avLst/>
            </a:prstGeom>
            <a:effectLst/>
          </p:spPr>
        </p:pic>
      </p:grpSp>
      <p:sp>
        <p:nvSpPr>
          <p:cNvPr id="127" name="Shape 127"/>
          <p:cNvSpPr/>
          <p:nvPr/>
        </p:nvSpPr>
        <p:spPr>
          <a:xfrm>
            <a:off x="1779947" y="7398553"/>
            <a:ext cx="8860706" cy="1143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Szeregowaliśmy, klasyfikowaliśmy oraz</a:t>
            </a:r>
          </a:p>
          <a:p>
            <a:pPr lvl="0">
              <a:defRPr sz="1800">
                <a:solidFill>
                  <a:srgbClr val="000000"/>
                </a:solidFill>
              </a:defRPr>
            </a:pPr>
            <a:r>
              <a:rPr sz="3600">
                <a:solidFill>
                  <a:srgbClr val="006288"/>
                </a:solidFill>
              </a:rPr>
              <a:t>odgadywaliśmy emocje pączków na kartach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9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754359" y="-167434"/>
            <a:ext cx="4103915" cy="4081241"/>
          </a:xfrm>
          <a:prstGeom prst="rect">
            <a:avLst/>
          </a:prstGeom>
          <a:ln w="12700">
            <a:miter lim="400000"/>
          </a:ln>
        </p:spPr>
      </p:pic>
      <p:sp>
        <p:nvSpPr>
          <p:cNvPr id="130" name="Shape 13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800" i="1">
                <a:solidFill>
                  <a:srgbClr val="292929">
                    <a:alpha val="93000"/>
                  </a:srgbClr>
                </a:solidFill>
              </a:rPr>
              <a:t>ale wszyscy czekali tylko na jedno…</a:t>
            </a:r>
          </a:p>
        </p:txBody>
      </p:sp>
      <p:pic>
        <p:nvPicPr>
          <p:cNvPr id="131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9621541" y="5953966"/>
            <a:ext cx="4103915" cy="408124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Shape 133"/>
          <p:cNvSpPr>
            <a:spLocks noGrp="1"/>
          </p:cNvSpPr>
          <p:nvPr>
            <p:ph type="title"/>
          </p:nvPr>
        </p:nvSpPr>
        <p:spPr>
          <a:xfrm>
            <a:off x="4019550" y="5511800"/>
            <a:ext cx="5054600" cy="3759200"/>
          </a:xfrm>
          <a:prstGeom prst="rect">
            <a:avLst/>
          </a:prstGeom>
        </p:spPr>
        <p:txBody>
          <a:bodyPr/>
          <a:lstStyle/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6800" i="1">
                <a:solidFill>
                  <a:srgbClr val="292929">
                    <a:alpha val="93000"/>
                  </a:srgbClr>
                </a:solidFill>
              </a:rPr>
              <a:t>aż bę∂ą mogli zjeść pączki :)</a:t>
            </a:r>
          </a:p>
        </p:txBody>
      </p:sp>
      <p:pic>
        <p:nvPicPr>
          <p:cNvPr id="134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127237" y="-476250"/>
            <a:ext cx="8839226" cy="662941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asted-image.png"/>
          <p:cNvPicPr/>
          <p:nvPr/>
        </p:nvPicPr>
        <p:blipFill>
          <a:blip r:embed="rId2">
            <a:extLst/>
          </a:blip>
          <a:stretch>
            <a:fillRect/>
          </a:stretch>
        </p:blipFill>
        <p:spPr>
          <a:xfrm rot="20502982">
            <a:off x="5310505" y="2387669"/>
            <a:ext cx="3870560" cy="6362565"/>
          </a:xfrm>
          <a:prstGeom prst="rect">
            <a:avLst/>
          </a:prstGeom>
          <a:ln w="12700">
            <a:miter lim="400000"/>
          </a:ln>
        </p:spPr>
      </p:pic>
      <p:sp>
        <p:nvSpPr>
          <p:cNvPr id="137" name="Shape 137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sz="6200">
                <a:solidFill>
                  <a:srgbClr val="528D4D"/>
                </a:solidFill>
              </a:rPr>
              <a:t>były pyszne!</a:t>
            </a:r>
          </a:p>
        </p:txBody>
      </p:sp>
      <p:pic>
        <p:nvPicPr>
          <p:cNvPr id="138" name="pasted-image.png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 rot="20475328">
            <a:off x="266699" y="2405395"/>
            <a:ext cx="3130490" cy="51460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39" name="pasted-image.png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 rot="262040">
            <a:off x="2807863" y="3763790"/>
            <a:ext cx="3162007" cy="5197820"/>
          </a:xfrm>
          <a:prstGeom prst="rect">
            <a:avLst/>
          </a:prstGeom>
          <a:ln w="12700">
            <a:miter lim="400000"/>
          </a:ln>
        </p:spPr>
      </p:pic>
      <p:pic>
        <p:nvPicPr>
          <p:cNvPr id="140" name="pasted-image.png"/>
          <p:cNvPicPr/>
          <p:nvPr/>
        </p:nvPicPr>
        <p:blipFill>
          <a:blip r:embed="rId5">
            <a:extLst/>
          </a:blip>
          <a:stretch>
            <a:fillRect/>
          </a:stretch>
        </p:blipFill>
        <p:spPr>
          <a:xfrm rot="946897">
            <a:off x="9124557" y="2555762"/>
            <a:ext cx="3666048" cy="602638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Craft">
  <a:themeElements>
    <a:clrScheme name="Craft">
      <a:dk1>
        <a:srgbClr val="888888"/>
      </a:dk1>
      <a:lt1>
        <a:srgbClr val="006288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Craft">
  <a:themeElements>
    <a:clrScheme name="Craft">
      <a:dk1>
        <a:srgbClr val="000000"/>
      </a:dk1>
      <a:lt1>
        <a:srgbClr val="FFFFFF"/>
      </a:lt1>
      <a:dk2>
        <a:srgbClr val="5C5D5F"/>
      </a:dk2>
      <a:lt2>
        <a:srgbClr val="CBCBCB"/>
      </a:lt2>
      <a:accent1>
        <a:srgbClr val="68B7E8"/>
      </a:accent1>
      <a:accent2>
        <a:srgbClr val="87BD40"/>
      </a:accent2>
      <a:accent3>
        <a:srgbClr val="E1B949"/>
      </a:accent3>
      <a:accent4>
        <a:srgbClr val="DF8E3E"/>
      </a:accent4>
      <a:accent5>
        <a:srgbClr val="DA6856"/>
      </a:accent5>
      <a:accent6>
        <a:srgbClr val="9779C2"/>
      </a:accent6>
      <a:hlink>
        <a:srgbClr val="0000FF"/>
      </a:hlink>
      <a:folHlink>
        <a:srgbClr val="FF00FF"/>
      </a:folHlink>
    </a:clrScheme>
    <a:fontScheme name="Craft">
      <a:majorFont>
        <a:latin typeface="Georgia"/>
        <a:ea typeface="Georgia"/>
        <a:cs typeface="Georgia"/>
      </a:majorFont>
      <a:minorFont>
        <a:latin typeface="Marker Felt"/>
        <a:ea typeface="Marker Felt"/>
        <a:cs typeface="Marker Felt"/>
      </a:minorFont>
    </a:fontScheme>
    <a:fmtScheme name="Craf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25400" dist="12700" dir="5400000" rotWithShape="0">
                <a:srgbClr val="000000">
                  <a:alpha val="30000"/>
                </a:srgbClr>
              </a:outerShdw>
            </a:effectLst>
            <a:uFillTx/>
            <a:latin typeface="+mn-lt"/>
            <a:ea typeface="+mn-ea"/>
            <a:cs typeface="+mn-cs"/>
            <a:sym typeface="Marker Fel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50800" cap="flat">
          <a:solidFill>
            <a:srgbClr val="FFFFFF">
              <a:alpha val="70300"/>
            </a:srgbClr>
          </a:solidFill>
          <a:prstDash val="solid"/>
          <a:miter lim="400000"/>
        </a:ln>
        <a:effectLst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600" b="0" i="0" u="none" strike="noStrike" cap="none" spc="0" normalizeH="0" baseline="0">
            <a:ln>
              <a:noFill/>
            </a:ln>
            <a:solidFill>
              <a:srgbClr val="006288"/>
            </a:solidFill>
            <a:effectLst/>
            <a:uFillTx/>
            <a:latin typeface="+mj-lt"/>
            <a:ea typeface="+mj-ea"/>
            <a:cs typeface="+mj-cs"/>
            <a:sym typeface="Georgia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39</Words>
  <Application>Microsoft Office PowerPoint</Application>
  <PresentationFormat>Niestandardowy</PresentationFormat>
  <Paragraphs>8</Paragraphs>
  <Slides>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3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6</vt:i4>
      </vt:variant>
    </vt:vector>
  </HeadingPairs>
  <TitlesOfParts>
    <vt:vector size="10" baseType="lpstr">
      <vt:lpstr>Georgia</vt:lpstr>
      <vt:lpstr>Helvetica Neue</vt:lpstr>
      <vt:lpstr>Marker Felt</vt:lpstr>
      <vt:lpstr>Craft</vt:lpstr>
      <vt:lpstr>tłusty czwartek</vt:lpstr>
      <vt:lpstr>Prezentacja programu PowerPoint</vt:lpstr>
      <vt:lpstr>Prezentacja programu PowerPoint</vt:lpstr>
      <vt:lpstr>ale wszyscy czekali tylko na jedno…</vt:lpstr>
      <vt:lpstr>aż bę∂ą mogli zjeść pączki :)</vt:lpstr>
      <vt:lpstr>były pyszne!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tłusty czwartek</dc:title>
  <dc:creator>Właściciel</dc:creator>
  <cp:lastModifiedBy>Właściciel</cp:lastModifiedBy>
  <cp:revision>2</cp:revision>
  <dcterms:modified xsi:type="dcterms:W3CDTF">2018-02-12T13:14:32Z</dcterms:modified>
</cp:coreProperties>
</file>