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44843" y="782595"/>
            <a:ext cx="7850660" cy="3220994"/>
          </a:xfrm>
        </p:spPr>
        <p:txBody>
          <a:bodyPr>
            <a:normAutofit/>
          </a:bodyPr>
          <a:lstStyle/>
          <a:p>
            <a:r>
              <a:rPr lang="pl-PL" sz="8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Spotkanie ze Strażą Graniczną</a:t>
            </a:r>
            <a:endParaRPr lang="pl-PL" sz="8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21.05.2018r.</a:t>
            </a:r>
          </a:p>
          <a:p>
            <a:r>
              <a:rPr lang="pl-PL" dirty="0" smtClean="0"/>
              <a:t>Grupa „Misie”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108" y="2148016"/>
            <a:ext cx="2406093" cy="2395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67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25795" y="411892"/>
            <a:ext cx="8204886" cy="6071286"/>
          </a:xfrm>
        </p:spPr>
        <p:txBody>
          <a:bodyPr>
            <a:no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maja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2018r. Przedszkole odwiedził funkcjonariusz Straży Granicznej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Dzieci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miały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zapoznać się z trudną i odpowiedzialną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pracą naszego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gościa.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Funkcjonariusz przedstawił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dzieciom swoje obowiązki, pokazał sprzęt którym się posługuję w trakcie pełnienia służby.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Podczas prezentacji zapoznał dzieci z granicami Polski oraz dokumentem wymaganym podczas ich przekroczenia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Dzieci dowiedziały się co to jest paszport.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koniec obejrzały samochód służbowy, główną atrakcją była </a:t>
            </a:r>
            <a:r>
              <a:rPr lang="pl-PL" sz="2800">
                <a:latin typeface="Times New Roman" panose="02020603050405020304" pitchFamily="18" charset="0"/>
                <a:cs typeface="Times New Roman" panose="02020603050405020304" pitchFamily="18" charset="0"/>
              </a:rPr>
              <a:t>udostępniona </a:t>
            </a:r>
            <a:r>
              <a:rPr lang="pl-PL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konsola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sygnałów dźwiękowych.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27" y="1967814"/>
            <a:ext cx="2735992" cy="2735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59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5" y="635343"/>
            <a:ext cx="3898558" cy="519807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76" y="914400"/>
            <a:ext cx="6186616" cy="46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4" y="492695"/>
            <a:ext cx="4148380" cy="553286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66" y="955125"/>
            <a:ext cx="6144009" cy="46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0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19" y="197841"/>
            <a:ext cx="6687421" cy="37645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79" y="2578444"/>
            <a:ext cx="5447957" cy="40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1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1" y="630194"/>
            <a:ext cx="4219833" cy="56264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69" y="749643"/>
            <a:ext cx="7183395" cy="53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5279"/>
      </p:ext>
    </p:extLst>
  </p:cSld>
  <p:clrMapOvr>
    <a:masterClrMapping/>
  </p:clrMapOvr>
</p:sld>
</file>

<file path=ppt/theme/theme1.xml><?xml version="1.0" encoding="utf-8"?>
<a:theme xmlns:a="http://schemas.openxmlformats.org/drawingml/2006/main" name="Ramka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Ramka</Template>
  <TotalTime>11</TotalTime>
  <Words>19</Words>
  <Application>Microsoft Office PowerPoint</Application>
  <PresentationFormat>Panoramiczny</PresentationFormat>
  <Paragraphs>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Corbel</vt:lpstr>
      <vt:lpstr>Times New Roman</vt:lpstr>
      <vt:lpstr>Wingdings 2</vt:lpstr>
      <vt:lpstr>Ramka</vt:lpstr>
      <vt:lpstr>Spotkanie ze Strażą Graniczną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ze Strażą Graniczną</dc:title>
  <dc:creator>Magdalena Adrian</dc:creator>
  <cp:lastModifiedBy>Milena Maliszewska</cp:lastModifiedBy>
  <cp:revision>2</cp:revision>
  <dcterms:created xsi:type="dcterms:W3CDTF">2018-06-14T11:21:12Z</dcterms:created>
  <dcterms:modified xsi:type="dcterms:W3CDTF">2018-06-14T11:50:38Z</dcterms:modified>
</cp:coreProperties>
</file>