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32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7EB53-E810-4C63-BEA4-0F080C016C18}" type="datetimeFigureOut">
              <a:rPr lang="pl-PL" smtClean="0"/>
              <a:pPr/>
              <a:t>2018-02-05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8C64D-A349-431B-951E-B791E98B0AF2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7EB53-E810-4C63-BEA4-0F080C016C18}" type="datetimeFigureOut">
              <a:rPr lang="pl-PL" smtClean="0"/>
              <a:pPr/>
              <a:t>2018-02-05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8C64D-A349-431B-951E-B791E98B0AF2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7EB53-E810-4C63-BEA4-0F080C016C18}" type="datetimeFigureOut">
              <a:rPr lang="pl-PL" smtClean="0"/>
              <a:pPr/>
              <a:t>2018-02-05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8C64D-A349-431B-951E-B791E98B0AF2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7EB53-E810-4C63-BEA4-0F080C016C18}" type="datetimeFigureOut">
              <a:rPr lang="pl-PL" smtClean="0"/>
              <a:pPr/>
              <a:t>2018-02-05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8C64D-A349-431B-951E-B791E98B0AF2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7EB53-E810-4C63-BEA4-0F080C016C18}" type="datetimeFigureOut">
              <a:rPr lang="pl-PL" smtClean="0"/>
              <a:pPr/>
              <a:t>2018-02-05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8C64D-A349-431B-951E-B791E98B0AF2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7EB53-E810-4C63-BEA4-0F080C016C18}" type="datetimeFigureOut">
              <a:rPr lang="pl-PL" smtClean="0"/>
              <a:pPr/>
              <a:t>2018-02-05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8C64D-A349-431B-951E-B791E98B0AF2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7EB53-E810-4C63-BEA4-0F080C016C18}" type="datetimeFigureOut">
              <a:rPr lang="pl-PL" smtClean="0"/>
              <a:pPr/>
              <a:t>2018-02-05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8C64D-A349-431B-951E-B791E98B0AF2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7EB53-E810-4C63-BEA4-0F080C016C18}" type="datetimeFigureOut">
              <a:rPr lang="pl-PL" smtClean="0"/>
              <a:pPr/>
              <a:t>2018-02-05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8C64D-A349-431B-951E-B791E98B0AF2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7EB53-E810-4C63-BEA4-0F080C016C18}" type="datetimeFigureOut">
              <a:rPr lang="pl-PL" smtClean="0"/>
              <a:pPr/>
              <a:t>2018-02-05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8C64D-A349-431B-951E-B791E98B0AF2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7EB53-E810-4C63-BEA4-0F080C016C18}" type="datetimeFigureOut">
              <a:rPr lang="pl-PL" smtClean="0"/>
              <a:pPr/>
              <a:t>2018-02-05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8C64D-A349-431B-951E-B791E98B0AF2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7EB53-E810-4C63-BEA4-0F080C016C18}" type="datetimeFigureOut">
              <a:rPr lang="pl-PL" smtClean="0"/>
              <a:pPr/>
              <a:t>2018-02-05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8C64D-A349-431B-951E-B791E98B0AF2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C7EB53-E810-4C63-BEA4-0F080C016C18}" type="datetimeFigureOut">
              <a:rPr lang="pl-PL" smtClean="0"/>
              <a:pPr/>
              <a:t>2018-02-05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B8C64D-A349-431B-951E-B791E98B0AF2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Obraz 3" descr="logo_szlachetna_paczka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4" y="116632"/>
            <a:ext cx="8856984" cy="66379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6" name="Symbol zastępczy zawartości 5" descr="20171209_08445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260648"/>
            <a:ext cx="8280920" cy="621069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 descr="2017-12-09-59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188640"/>
            <a:ext cx="8712968" cy="653472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 descr="2017-12-09-59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23528" y="188640"/>
            <a:ext cx="8568952" cy="642671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WARTO POMAGAĆ  </a:t>
            </a:r>
            <a:r>
              <a:rPr lang="pl-PL" dirty="0" smtClean="0">
                <a:sym typeface="Wingdings" pitchFamily="2" charset="2"/>
              </a:rPr>
              <a:t></a:t>
            </a:r>
            <a:endParaRPr lang="pl-PL" dirty="0"/>
          </a:p>
        </p:txBody>
      </p:sp>
      <p:pic>
        <p:nvPicPr>
          <p:cNvPr id="6" name="Symbol zastępczy zawartości 5" descr="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95736" y="1700808"/>
            <a:ext cx="4248472" cy="472540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 smtClean="0"/>
          </a:p>
          <a:p>
            <a:pPr>
              <a:buNone/>
            </a:pPr>
            <a:endParaRPr lang="pl-PL" dirty="0" smtClean="0"/>
          </a:p>
          <a:p>
            <a:pPr algn="ctr">
              <a:buNone/>
            </a:pPr>
            <a:r>
              <a:rPr lang="pl-PL" dirty="0" smtClean="0">
                <a:latin typeface="Times New Roman" pitchFamily="18" charset="0"/>
                <a:cs typeface="Times New Roman" pitchFamily="18" charset="0"/>
              </a:rPr>
              <a:t>Dziękujemy rodzicom, nauczycielom</a:t>
            </a:r>
            <a:r>
              <a:rPr lang="pl-PL" smtClean="0"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algn="ctr">
              <a:buNone/>
            </a:pPr>
            <a:r>
              <a:rPr lang="pl-PL" smtClean="0">
                <a:latin typeface="Times New Roman" pitchFamily="18" charset="0"/>
                <a:cs typeface="Times New Roman" pitchFamily="18" charset="0"/>
              </a:rPr>
              <a:t>uczniom </a:t>
            </a:r>
            <a:r>
              <a:rPr lang="pl-PL" dirty="0" smtClean="0">
                <a:latin typeface="Times New Roman" pitchFamily="18" charset="0"/>
                <a:cs typeface="Times New Roman" pitchFamily="18" charset="0"/>
              </a:rPr>
              <a:t>i pracownikom szkoły. Dziękujemy wszystkim, którzy sprawili, że nasze uczestnictwo w akcji „Szlachetna Paczka” zakończyło się sukcesem. </a:t>
            </a:r>
            <a:endParaRPr lang="pl-PL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60648"/>
            <a:ext cx="2304256" cy="1988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 descr="20171127_09331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188640"/>
            <a:ext cx="8712968" cy="653472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 descr="20171127_09333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188640"/>
            <a:ext cx="8640960" cy="648072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 descr="20171208_11452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116632"/>
            <a:ext cx="8712968" cy="653472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 descr="2017-12-09-58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188640"/>
            <a:ext cx="8568952" cy="642671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 descr="20171208_11454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23528" y="188640"/>
            <a:ext cx="8712968" cy="653472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 descr="20171209_08222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116632"/>
            <a:ext cx="8712968" cy="653472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 descr="20171209_08222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23528" y="116632"/>
            <a:ext cx="8640960" cy="648072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 descr="20171209_08223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7504" y="260648"/>
            <a:ext cx="8712968" cy="653472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249</TotalTime>
  <Words>32</Words>
  <Application>Microsoft Office PowerPoint</Application>
  <PresentationFormat>Pokaz na ekranie (4:3)</PresentationFormat>
  <Paragraphs>5</Paragraphs>
  <Slides>14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14</vt:i4>
      </vt:variant>
    </vt:vector>
  </HeadingPairs>
  <TitlesOfParts>
    <vt:vector size="15" baseType="lpstr">
      <vt:lpstr>Motyw pakietu Office</vt:lpstr>
      <vt:lpstr>Slajd 1</vt:lpstr>
      <vt:lpstr>Slajd 2</vt:lpstr>
      <vt:lpstr>Slajd 3</vt:lpstr>
      <vt:lpstr>Slajd 4</vt:lpstr>
      <vt:lpstr>Slajd 5</vt:lpstr>
      <vt:lpstr>Slajd 6</vt:lpstr>
      <vt:lpstr>Slajd 7</vt:lpstr>
      <vt:lpstr>Slajd 8</vt:lpstr>
      <vt:lpstr>Slajd 9</vt:lpstr>
      <vt:lpstr>Slajd 10</vt:lpstr>
      <vt:lpstr>Slajd 11</vt:lpstr>
      <vt:lpstr>Slajd 12</vt:lpstr>
      <vt:lpstr>WARTO POMAGAĆ  </vt:lpstr>
      <vt:lpstr>Slajd 14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Pokój Nauczycielski</dc:creator>
  <cp:lastModifiedBy>Pokój Nauczycielski</cp:lastModifiedBy>
  <cp:revision>5</cp:revision>
  <dcterms:created xsi:type="dcterms:W3CDTF">2018-02-02T06:49:51Z</dcterms:created>
  <dcterms:modified xsi:type="dcterms:W3CDTF">2018-02-05T11:49:57Z</dcterms:modified>
</cp:coreProperties>
</file>