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7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245D71-85FA-4652-8C1B-0DD2F3C934A9}" type="datetimeFigureOut">
              <a:rPr lang="pl-PL" smtClean="0"/>
              <a:t>2017-11-29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544598-AC8F-46B7-9493-EEC52742D3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45D71-85FA-4652-8C1B-0DD2F3C934A9}" type="datetimeFigureOut">
              <a:rPr lang="pl-PL" smtClean="0"/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44598-AC8F-46B7-9493-EEC52742D3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45D71-85FA-4652-8C1B-0DD2F3C934A9}" type="datetimeFigureOut">
              <a:rPr lang="pl-PL" smtClean="0"/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44598-AC8F-46B7-9493-EEC52742D3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45D71-85FA-4652-8C1B-0DD2F3C934A9}" type="datetimeFigureOut">
              <a:rPr lang="pl-PL" smtClean="0"/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44598-AC8F-46B7-9493-EEC52742D3E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45D71-85FA-4652-8C1B-0DD2F3C934A9}" type="datetimeFigureOut">
              <a:rPr lang="pl-PL" smtClean="0"/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44598-AC8F-46B7-9493-EEC52742D3E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45D71-85FA-4652-8C1B-0DD2F3C934A9}" type="datetimeFigureOut">
              <a:rPr lang="pl-PL" smtClean="0"/>
              <a:t>2017-11-29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44598-AC8F-46B7-9493-EEC52742D3E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45D71-85FA-4652-8C1B-0DD2F3C934A9}" type="datetimeFigureOut">
              <a:rPr lang="pl-PL" smtClean="0"/>
              <a:t>2017-11-29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44598-AC8F-46B7-9493-EEC52742D3E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45D71-85FA-4652-8C1B-0DD2F3C934A9}" type="datetimeFigureOut">
              <a:rPr lang="pl-PL" smtClean="0"/>
              <a:t>2017-11-29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44598-AC8F-46B7-9493-EEC52742D3EE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45D71-85FA-4652-8C1B-0DD2F3C934A9}" type="datetimeFigureOut">
              <a:rPr lang="pl-PL" smtClean="0"/>
              <a:t>2017-11-29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44598-AC8F-46B7-9493-EEC52742D3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245D71-85FA-4652-8C1B-0DD2F3C934A9}" type="datetimeFigureOut">
              <a:rPr lang="pl-PL" smtClean="0"/>
              <a:t>2017-11-29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44598-AC8F-46B7-9493-EEC52742D3E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245D71-85FA-4652-8C1B-0DD2F3C934A9}" type="datetimeFigureOut">
              <a:rPr lang="pl-PL" smtClean="0"/>
              <a:t>2017-11-29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544598-AC8F-46B7-9493-EEC52742D3EE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245D71-85FA-4652-8C1B-0DD2F3C934A9}" type="datetimeFigureOut">
              <a:rPr lang="pl-PL" smtClean="0"/>
              <a:t>2017-11-29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544598-AC8F-46B7-9493-EEC52742D3E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pl-PL" b="1" i="1" u="sng" dirty="0" smtClean="0"/>
              <a:t/>
            </a:r>
            <a:br>
              <a:rPr lang="pl-PL" b="1" i="1" u="sng" dirty="0" smtClean="0"/>
            </a:br>
            <a:r>
              <a:rPr lang="pl-PL" b="1" i="1" u="sng" dirty="0" smtClean="0"/>
              <a:t>Walka </a:t>
            </a:r>
            <a:r>
              <a:rPr lang="pl-PL" b="1" i="1" u="sng" dirty="0"/>
              <a:t>z morzem i ludzką słabością – podróż bohatera </a:t>
            </a:r>
            <a:r>
              <a:rPr lang="pl-PL" b="1" i="1" u="sng" dirty="0" smtClean="0"/>
              <a:t/>
            </a:r>
            <a:br>
              <a:rPr lang="pl-PL" b="1" i="1" u="sng" dirty="0" smtClean="0"/>
            </a:br>
            <a:r>
              <a:rPr lang="pl-PL" b="1" i="1" u="sng" dirty="0" smtClean="0"/>
              <a:t>„</a:t>
            </a:r>
            <a:r>
              <a:rPr lang="pl-PL" b="1" i="1" u="sng" dirty="0"/>
              <a:t>Odysei” Homera.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V="1">
            <a:off x="3275856" y="3840481"/>
            <a:ext cx="4496544" cy="4571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</a:t>
            </a:r>
            <a:r>
              <a:rPr lang="pl-PL" dirty="0" smtClean="0"/>
              <a:t>ie boi się śmierci;</a:t>
            </a:r>
          </a:p>
          <a:p>
            <a:r>
              <a:rPr lang="pl-PL" dirty="0" smtClean="0"/>
              <a:t>z</a:t>
            </a:r>
            <a:r>
              <a:rPr lang="pl-PL" dirty="0" smtClean="0"/>
              <a:t>ależy mu na honorze i sławie;</a:t>
            </a:r>
          </a:p>
          <a:p>
            <a:r>
              <a:rPr lang="pl-PL" dirty="0" smtClean="0"/>
              <a:t>n</a:t>
            </a:r>
            <a:r>
              <a:rPr lang="pl-PL" dirty="0" smtClean="0"/>
              <a:t>ie ulega panice;</a:t>
            </a:r>
          </a:p>
          <a:p>
            <a:r>
              <a:rPr lang="pl-PL" dirty="0" smtClean="0"/>
              <a:t>j</a:t>
            </a:r>
            <a:r>
              <a:rPr lang="pl-PL" dirty="0" smtClean="0"/>
              <a:t>est nieufny wobec rad bogini;</a:t>
            </a:r>
          </a:p>
          <a:p>
            <a:r>
              <a:rPr lang="pl-PL" dirty="0" smtClean="0"/>
              <a:t>s</a:t>
            </a:r>
            <a:r>
              <a:rPr lang="pl-PL" dirty="0" smtClean="0"/>
              <a:t>tara się przewidzieć skutki swego działania.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/>
          <a:lstStyle/>
          <a:p>
            <a:r>
              <a:rPr lang="pl-PL" dirty="0" smtClean="0"/>
              <a:t>Odys: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4018451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Znaleźć </a:t>
            </a:r>
            <a:r>
              <a:rPr lang="pl-PL" b="1" dirty="0" smtClean="0"/>
              <a:t>się między Scyllą a </a:t>
            </a:r>
            <a:r>
              <a:rPr lang="pl-PL" b="1" dirty="0" smtClean="0"/>
              <a:t>Charybdą</a:t>
            </a:r>
            <a:r>
              <a:rPr lang="pl-PL" dirty="0" smtClean="0"/>
              <a:t> </a:t>
            </a:r>
            <a:r>
              <a:rPr lang="pl-PL" dirty="0" smtClean="0"/>
              <a:t> -</a:t>
            </a:r>
            <a:r>
              <a:rPr lang="pl-PL" b="1" dirty="0" smtClean="0"/>
              <a:t>znaleźć</a:t>
            </a:r>
            <a:r>
              <a:rPr lang="pl-PL" dirty="0" smtClean="0"/>
              <a:t> się w sytuacji, w której niebezpieczeństwo zagraża z dwóch stron,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w </a:t>
            </a:r>
            <a:r>
              <a:rPr lang="pl-PL" dirty="0" smtClean="0"/>
              <a:t>sytuacji bez wyjścia, 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między</a:t>
            </a:r>
            <a:r>
              <a:rPr lang="pl-PL" dirty="0" smtClean="0"/>
              <a:t> młotem a kowadłem</a:t>
            </a:r>
            <a:r>
              <a:rPr lang="pl-PL" dirty="0" smtClean="0"/>
              <a:t>'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Napisz</a:t>
            </a:r>
            <a:r>
              <a:rPr lang="en-US" dirty="0" smtClean="0"/>
              <a:t> </a:t>
            </a:r>
            <a:r>
              <a:rPr lang="en-US" dirty="0" err="1" smtClean="0"/>
              <a:t>krótkie</a:t>
            </a:r>
            <a:r>
              <a:rPr lang="en-US" dirty="0" smtClean="0"/>
              <a:t> </a:t>
            </a:r>
            <a:r>
              <a:rPr lang="en-US" dirty="0" err="1" smtClean="0"/>
              <a:t>opowiadanie</a:t>
            </a:r>
            <a:r>
              <a:rPr lang="en-US" dirty="0" smtClean="0"/>
              <a:t> (</a:t>
            </a:r>
            <a:r>
              <a:rPr lang="en-US" dirty="0" err="1" smtClean="0"/>
              <a:t>oparte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faktach</a:t>
            </a:r>
            <a:r>
              <a:rPr lang="en-US" dirty="0" smtClean="0"/>
              <a:t> </a:t>
            </a:r>
            <a:r>
              <a:rPr lang="en-US" dirty="0" err="1" smtClean="0"/>
              <a:t>lub</a:t>
            </a:r>
            <a:r>
              <a:rPr lang="en-US" dirty="0" smtClean="0"/>
              <a:t> </a:t>
            </a:r>
            <a:r>
              <a:rPr lang="en-US" dirty="0" err="1" smtClean="0"/>
              <a:t>całkowicie</a:t>
            </a:r>
            <a:r>
              <a:rPr lang="en-US" dirty="0" smtClean="0"/>
              <a:t> </a:t>
            </a:r>
            <a:r>
              <a:rPr lang="en-US" dirty="0" err="1" smtClean="0"/>
              <a:t>fikcyjne</a:t>
            </a:r>
            <a:r>
              <a:rPr lang="en-US" dirty="0" smtClean="0"/>
              <a:t>), w </a:t>
            </a:r>
            <a:r>
              <a:rPr lang="en-US" dirty="0" err="1" smtClean="0"/>
              <a:t>którym</a:t>
            </a:r>
            <a:r>
              <a:rPr lang="en-US" dirty="0" smtClean="0"/>
              <a:t> </a:t>
            </a:r>
            <a:r>
              <a:rPr lang="en-US" dirty="0" err="1" smtClean="0"/>
              <a:t>użyjesz</a:t>
            </a:r>
            <a:r>
              <a:rPr lang="en-US" dirty="0" smtClean="0"/>
              <a:t> </a:t>
            </a:r>
            <a:r>
              <a:rPr lang="en-US" dirty="0" err="1" smtClean="0"/>
              <a:t>zwrotu</a:t>
            </a:r>
            <a:r>
              <a:rPr lang="en-US" dirty="0" smtClean="0"/>
              <a:t>: </a:t>
            </a:r>
            <a:r>
              <a:rPr lang="en-US" dirty="0" err="1" smtClean="0"/>
              <a:t>znalazłem</a:t>
            </a:r>
            <a:r>
              <a:rPr lang="en-US" dirty="0" smtClean="0"/>
              <a:t> </a:t>
            </a:r>
            <a:r>
              <a:rPr lang="en-US" dirty="0" err="1" smtClean="0"/>
              <a:t>się</a:t>
            </a:r>
            <a:r>
              <a:rPr lang="en-US" dirty="0" smtClean="0"/>
              <a:t> </a:t>
            </a:r>
            <a:r>
              <a:rPr lang="en-US" dirty="0" err="1" smtClean="0"/>
              <a:t>między</a:t>
            </a:r>
            <a:r>
              <a:rPr lang="en-US" dirty="0" smtClean="0"/>
              <a:t> </a:t>
            </a:r>
            <a:r>
              <a:rPr lang="en-US" dirty="0" err="1" smtClean="0"/>
              <a:t>Scyllą</a:t>
            </a:r>
            <a:r>
              <a:rPr lang="en-US" dirty="0" smtClean="0"/>
              <a:t> a </a:t>
            </a:r>
            <a:r>
              <a:rPr lang="en-US" dirty="0" err="1" smtClean="0"/>
              <a:t>Charybdą</a:t>
            </a:r>
            <a:r>
              <a:rPr lang="en-US" dirty="0" smtClean="0"/>
              <a:t>. </a:t>
            </a:r>
            <a:endParaRPr lang="pl-PL" dirty="0" smtClean="0"/>
          </a:p>
          <a:p>
            <a:pPr algn="ctr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Praca domowa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Odyseusz (Odys)-</a:t>
            </a:r>
            <a:r>
              <a:rPr lang="pl-PL" dirty="0" smtClean="0"/>
              <a:t> król Itaki, mąż Penelopy, ojciec </a:t>
            </a:r>
            <a:r>
              <a:rPr lang="pl-PL" dirty="0" err="1" smtClean="0"/>
              <a:t>Telemacha</a:t>
            </a:r>
            <a:r>
              <a:rPr lang="pl-PL" dirty="0" smtClean="0"/>
              <a:t>, bohater wojny trojańskiej; pomysłowy i podstępny wojownik, ofiara własnej pychy i zemsty Posejdona; wraca do domu przez 10 lat.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Sytuacje</a:t>
                      </a:r>
                      <a:endParaRPr lang="pl-PL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Stany emocjonalne</a:t>
                      </a:r>
                      <a:endParaRPr lang="pl-PL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aseline="-25000" dirty="0" smtClean="0">
                          <a:latin typeface="Calibri" pitchFamily="34" charset="0"/>
                        </a:rPr>
                        <a:t>+/_</a:t>
                      </a:r>
                      <a:endParaRPr lang="pl-PL" sz="1800" baseline="-25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1. Nocny rejs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 sz="16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2. Sztorm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 sz="16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3. Przewrócona tratwa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 sz="16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4. Rada Ino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 sz="16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5. Wielka fala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 sz="16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6. Ląd na horyzoncie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Sytuacje</a:t>
                      </a:r>
                      <a:endParaRPr lang="pl-PL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Stany emocjonalne</a:t>
                      </a:r>
                      <a:endParaRPr lang="pl-PL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aseline="-25000" dirty="0" smtClean="0">
                          <a:latin typeface="Calibri" pitchFamily="34" charset="0"/>
                        </a:rPr>
                        <a:t>+/_</a:t>
                      </a:r>
                      <a:endParaRPr lang="pl-PL" sz="1800" baseline="-25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1. Nocny rejs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Radość, spokój, nadzieja, poczucie bezpieczeństwa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2. Sztorm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3. Przewrócona tratwa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4. Rada Ino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5. Wielka fala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6. Ląd na horyzoncie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01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Sytuacje</a:t>
                      </a:r>
                      <a:endParaRPr lang="pl-PL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Stany emocjonalne</a:t>
                      </a:r>
                      <a:endParaRPr lang="pl-PL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aseline="-25000" dirty="0" smtClean="0">
                          <a:latin typeface="Calibri" pitchFamily="34" charset="0"/>
                        </a:rPr>
                        <a:t>+/_</a:t>
                      </a:r>
                      <a:endParaRPr lang="pl-PL" sz="1800" baseline="-25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1. Nocny rejs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Radość, spokój, nadzieja, poczucie bezpieczeństwa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2. Sztorm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Strach, poczucie porażki, rezygnacja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3. Przewrócona tratwa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4. Rada Ino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5. Wielka fala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6. Ląd na horyzoncie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Sytuacje</a:t>
                      </a:r>
                      <a:endParaRPr lang="pl-PL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Stany emocjonalne</a:t>
                      </a:r>
                      <a:endParaRPr lang="pl-PL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aseline="-25000" dirty="0" smtClean="0">
                          <a:latin typeface="Calibri" pitchFamily="34" charset="0"/>
                        </a:rPr>
                        <a:t>+/_</a:t>
                      </a:r>
                      <a:endParaRPr lang="pl-PL" sz="1800" baseline="-25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1. Nocny rejs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Radość, spokój, nadzieja, poczucie bezpieczeństwa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2. Sztorm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Strach, poczucie porażki, rezygnacja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3. Przewrócona tratwa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Walka z własną słabością, odzyskiwanie wewnętrznych sił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4. Rada Ino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5. Wielka fala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6. Ląd na horyzoncie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Sytuacje</a:t>
                      </a:r>
                      <a:endParaRPr lang="pl-PL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Stany emocjonalne</a:t>
                      </a:r>
                      <a:endParaRPr lang="pl-PL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aseline="-25000" dirty="0" smtClean="0">
                          <a:latin typeface="Calibri" pitchFamily="34" charset="0"/>
                        </a:rPr>
                        <a:t>+/_</a:t>
                      </a:r>
                      <a:endParaRPr lang="pl-PL" sz="1800" baseline="-25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1. Nocny rejs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Radość, spokój, nadzieja, poczucie bezpieczeństwa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2. Sztorm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Strach, poczucie porażki, rezygnacja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3. Przewrócona tratwa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Walka z własną słabością, odzyskiwanie wewnętrznych sił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4. Rada Ino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Niepewność,</a:t>
                      </a:r>
                      <a:r>
                        <a:rPr lang="pl-PL" sz="1600" baseline="0" dirty="0" smtClean="0"/>
                        <a:t> zagubienie, rozterki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5. Wielka fala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6. Ląd na horyzoncie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Sytuacje</a:t>
                      </a:r>
                      <a:endParaRPr lang="pl-PL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Stany emocjonalne</a:t>
                      </a:r>
                      <a:endParaRPr lang="pl-PL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aseline="-25000" dirty="0" smtClean="0">
                          <a:latin typeface="Calibri" pitchFamily="34" charset="0"/>
                        </a:rPr>
                        <a:t>+/_</a:t>
                      </a:r>
                      <a:endParaRPr lang="pl-PL" sz="1800" baseline="-25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1. Nocny rejs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Radość, spokój, nadzieja, poczucie bezpieczeństwa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2. Sztorm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Strach, poczucie porażki, rezygnacja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3. Przewrócona tratwa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Walka z własną słabością, odzyskiwanie wewnętrznych sił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4. Rada Ino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Niepewność,</a:t>
                      </a:r>
                      <a:r>
                        <a:rPr lang="pl-PL" sz="1600" baseline="0" dirty="0" smtClean="0"/>
                        <a:t> zagubienie, rozterki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5. Wielka fala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Siła, chęć walki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6. Ląd na horyzoncie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Sytuacje</a:t>
                      </a:r>
                      <a:endParaRPr lang="pl-PL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Stany emocjonalne</a:t>
                      </a:r>
                      <a:endParaRPr lang="pl-PL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aseline="-25000" dirty="0" smtClean="0">
                          <a:latin typeface="Calibri" pitchFamily="34" charset="0"/>
                        </a:rPr>
                        <a:t>+/_</a:t>
                      </a:r>
                      <a:endParaRPr lang="pl-PL" sz="1800" baseline="-25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1. Nocny rejs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Radość, spokój, nadzieja, poczucie bezpieczeństwa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2. Sztorm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Strach, poczucie porażki, rezygnacja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3. Przewrócona tratwa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Walka z własną słabością, odzyskiwanie wewnętrznych sił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4. Rada Ino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Niepewność,</a:t>
                      </a:r>
                      <a:r>
                        <a:rPr lang="pl-PL" sz="1600" baseline="0" dirty="0" smtClean="0"/>
                        <a:t> zagubienie, rozterki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5. Wielka fala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Siła, chęć walki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6. Ląd na horyzoncie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Radość, podniecenie, nadzieja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453</Words>
  <Application>Microsoft Office PowerPoint</Application>
  <PresentationFormat>Pokaz na ekranie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 Walka z morzem i ludzką słabością – podróż bohatera  „Odysei” Homera.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Odys:</vt:lpstr>
      <vt:lpstr>Slajd 11</vt:lpstr>
      <vt:lpstr>Praca domowa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Walka z morzem i ludzką słabością – podróż bohatera  „Odysei” Homera. </dc:title>
  <dc:creator>User</dc:creator>
  <cp:lastModifiedBy>User</cp:lastModifiedBy>
  <cp:revision>8</cp:revision>
  <dcterms:created xsi:type="dcterms:W3CDTF">2017-11-29T17:57:37Z</dcterms:created>
  <dcterms:modified xsi:type="dcterms:W3CDTF">2017-11-29T18:34:39Z</dcterms:modified>
</cp:coreProperties>
</file>