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6158621-3E3A-44C9-AE5F-1E4ED2E62B61}" type="datetimeFigureOut">
              <a:rPr lang="sk-SK" smtClean="0"/>
              <a:pPr/>
              <a:t>12.01.2018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DD3428-E28A-420E-B1E2-75BDDA04414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ERASMUS</a:t>
            </a:r>
            <a:br>
              <a:rPr lang="sk-SK" dirty="0" smtClean="0"/>
            </a:br>
            <a:r>
              <a:rPr lang="sk-SK" dirty="0" smtClean="0"/>
              <a:t>Taliansko- Miláno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8989">
            <a:off x="2483768" y="1844824"/>
            <a:ext cx="4285810" cy="4525963"/>
          </a:xfrm>
        </p:spPr>
      </p:pic>
    </p:spTree>
    <p:extLst>
      <p:ext uri="{BB962C8B-B14F-4D97-AF65-F5344CB8AC3E}">
        <p14:creationId xmlns:p14="http://schemas.microsoft.com/office/powerpoint/2010/main" xmlns="" val="345945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Cioccolati</a:t>
            </a:r>
            <a:r>
              <a:rPr lang="sk-SK" dirty="0"/>
              <a:t> </a:t>
            </a:r>
            <a:r>
              <a:rPr lang="sk-SK" dirty="0" err="1"/>
              <a:t>Italiani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 pracovali spoločnými silami spolužiaci Gabriel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Majiroš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Kristína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Magdová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Ich práca sa týkala výroby a predaja zmrzliny a predaja kávy. 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844824"/>
            <a:ext cx="355282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5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Evolvo</a:t>
            </a:r>
            <a:r>
              <a:rPr lang="sk-SK" dirty="0"/>
              <a:t> </a:t>
            </a:r>
            <a:r>
              <a:rPr lang="sk-SK" dirty="0" err="1"/>
              <a:t>Organization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Evolve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pracovala žiačka IV. B triedy Andrea Straková, jej práca sa týkala pomoci tútorkám a práci na počítači. Pripravovala potrebné materiály na príchod ďalších slovenských študentov.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88840"/>
            <a:ext cx="355282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7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07504"/>
          </a:xfrm>
        </p:spPr>
        <p:txBody>
          <a:bodyPr/>
          <a:lstStyle/>
          <a:p>
            <a:r>
              <a:rPr lang="sk-SK" dirty="0" smtClean="0"/>
              <a:t>Programy s </a:t>
            </a:r>
            <a:r>
              <a:rPr lang="sk-SK" dirty="0" err="1" smtClean="0"/>
              <a:t>Evolvom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Každý víkend sme mali zabezpečený program v podobe prezerania kultúrnych pamiatok. Prvú nedeľu sme navštívili hrad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Sforza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nasledujúcu nedeľu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Vinciho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Múzeum. Bolo to vskutku zaujímavé.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908720"/>
            <a:ext cx="1928812" cy="24928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08920"/>
            <a:ext cx="4427984" cy="25202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5301208"/>
            <a:ext cx="7162800" cy="13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5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79512"/>
          </a:xfrm>
        </p:spPr>
        <p:txBody>
          <a:bodyPr/>
          <a:lstStyle/>
          <a:p>
            <a:pPr algn="l"/>
            <a:r>
              <a:rPr lang="sk-SK" dirty="0" smtClean="0"/>
              <a:t>Hrad </a:t>
            </a:r>
            <a:r>
              <a:rPr lang="sk-SK" dirty="0" err="1" smtClean="0"/>
              <a:t>Sforza</a:t>
            </a:r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12775"/>
            <a:ext cx="3195439" cy="18722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417144"/>
            <a:ext cx="2448272" cy="31639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303" y="3288285"/>
            <a:ext cx="3649512" cy="28803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328" y="4381894"/>
            <a:ext cx="2590800" cy="1762125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2160240" cy="3840427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3175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pPr algn="l"/>
            <a:r>
              <a:rPr lang="sk-SK" dirty="0" err="1" smtClean="0"/>
              <a:t>Da</a:t>
            </a:r>
            <a:r>
              <a:rPr lang="sk-SK" dirty="0" smtClean="0"/>
              <a:t> </a:t>
            </a:r>
            <a:r>
              <a:rPr lang="sk-SK" dirty="0" err="1" smtClean="0"/>
              <a:t>Vinci</a:t>
            </a:r>
            <a:r>
              <a:rPr lang="sk-SK" dirty="0" smtClean="0"/>
              <a:t> Múzeum</a:t>
            </a:r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558605"/>
            <a:ext cx="5040560" cy="17281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545" y="3274221"/>
            <a:ext cx="2619375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869160"/>
            <a:ext cx="4823760" cy="1822478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556793"/>
            <a:ext cx="3240360" cy="3816424"/>
          </a:xfr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085" y="3220773"/>
            <a:ext cx="2419350" cy="18859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288" y="4992710"/>
            <a:ext cx="3312368" cy="17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0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0"/>
            <a:ext cx="5148064" cy="38610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5035">
            <a:off x="220239" y="350247"/>
            <a:ext cx="4313453" cy="3235090"/>
          </a:xfr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29000"/>
            <a:ext cx="4536504" cy="28552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8217">
            <a:off x="3981408" y="3449252"/>
            <a:ext cx="5004048" cy="281477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9293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4267200"/>
          </a:xfrm>
        </p:spPr>
        <p:txBody>
          <a:bodyPr/>
          <a:lstStyle/>
          <a:p>
            <a:r>
              <a:rPr lang="sk-SK" dirty="0" smtClean="0"/>
              <a:t>Ďakujeme za možnosť stráviť 3 týždne v tak úžasnej krajine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616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731897"/>
            <a:ext cx="3591527" cy="2020234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3702184" cy="53285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Vďaka tomuto projektu sme mali šancu ísť praxovať do mesta módy – Talianska. Naučili sme sa veľa dobrých a užitočných vecí, osamostatnili sme sa a zdokonaľovali naše jazykové schopnosti. Taktiež sme mali možnosť spoznať ich kultúru a umenie.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860" y="2347761"/>
            <a:ext cx="2337724" cy="31169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601" y="4539744"/>
            <a:ext cx="3419872" cy="19236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6337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07504"/>
          </a:xfrm>
        </p:spPr>
        <p:txBody>
          <a:bodyPr/>
          <a:lstStyle/>
          <a:p>
            <a:pPr algn="l"/>
            <a:r>
              <a:rPr lang="sk-SK" dirty="0" smtClean="0"/>
              <a:t>Príchod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221088"/>
            <a:ext cx="4536504" cy="2478823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65760" y="1196752"/>
            <a:ext cx="3270136" cy="4929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Milána sme cestovali skoro 19 hodín v tomto autobuse. Po príchode sme sa šli ubytovať do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hostela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Madama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kde nás privítala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Gabriella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4397">
            <a:off x="830460" y="4513138"/>
            <a:ext cx="3206004" cy="20067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0733">
            <a:off x="5386033" y="2386678"/>
            <a:ext cx="3379690" cy="23488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4101">
            <a:off x="3923928" y="188640"/>
            <a:ext cx="4427984" cy="25803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3600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35496"/>
          </a:xfrm>
        </p:spPr>
        <p:txBody>
          <a:bodyPr/>
          <a:lstStyle/>
          <a:p>
            <a:r>
              <a:rPr lang="sk-SK" dirty="0" err="1" smtClean="0"/>
              <a:t>Hostel</a:t>
            </a:r>
            <a:r>
              <a:rPr lang="sk-SK" dirty="0" smtClean="0"/>
              <a:t> </a:t>
            </a:r>
            <a:r>
              <a:rPr lang="sk-SK" dirty="0" err="1" smtClean="0"/>
              <a:t>Madama</a:t>
            </a:r>
            <a:r>
              <a:rPr lang="sk-SK" dirty="0" smtClean="0"/>
              <a:t> z vnútra </a:t>
            </a:r>
            <a:endParaRPr lang="sk-SK" dirty="0"/>
          </a:p>
        </p:txBody>
      </p:sp>
      <p:pic>
        <p:nvPicPr>
          <p:cNvPr id="16" name="Zástupný symbol pro obsah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6663" y="1052736"/>
            <a:ext cx="4542656" cy="2690717"/>
          </a:xfrm>
        </p:spPr>
      </p:pic>
      <p:pic>
        <p:nvPicPr>
          <p:cNvPr id="15" name="Zástupný symbol pro obsah 1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3672408" cy="2016224"/>
          </a:xfr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068960"/>
            <a:ext cx="4264171" cy="244827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723" y="3162944"/>
            <a:ext cx="3600400" cy="213071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918261"/>
            <a:ext cx="6985000" cy="16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8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657" y="116632"/>
            <a:ext cx="8229600" cy="692696"/>
          </a:xfrm>
        </p:spPr>
        <p:txBody>
          <a:bodyPr/>
          <a:lstStyle/>
          <a:p>
            <a:pPr algn="l"/>
            <a:r>
              <a:rPr lang="sk-SK" dirty="0" smtClean="0"/>
              <a:t>Stravovanie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5014">
            <a:off x="4427984" y="836712"/>
            <a:ext cx="4110608" cy="2304256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65760" y="836712"/>
            <a:ext cx="4041648" cy="35283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Raňajky a večere sme mali vždy spolu.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aňajky sú Taliani zvyknutý jesť na sladko a na večeru sme zvyčajne mali cestoviny. Počas dňa sme dostávali sendviče a fľašu vody.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410">
            <a:off x="539552" y="4365104"/>
            <a:ext cx="3857625" cy="21328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5922">
            <a:off x="3614276" y="3558125"/>
            <a:ext cx="5184576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07504"/>
          </a:xfrm>
        </p:spPr>
        <p:txBody>
          <a:bodyPr/>
          <a:lstStyle/>
          <a:p>
            <a:pPr algn="l"/>
            <a:r>
              <a:rPr lang="sk-SK" dirty="0" smtClean="0"/>
              <a:t>Pracoviská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5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Ohibó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cultural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association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Viale</a:t>
            </a: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Benaco</a:t>
            </a: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AIG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Piero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Rotta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Hostel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Viale</a:t>
            </a: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Salmoiraghi</a:t>
            </a:r>
            <a:endParaRPr lang="sk-SK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Ristorante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Papa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Francesco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Via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Marino </a:t>
            </a:r>
            <a:r>
              <a:rPr lang="sk-SK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Tommaso</a:t>
            </a:r>
            <a:endParaRPr lang="sk-SK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Cioccolati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Italiani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Via</a:t>
            </a: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Edmondo</a:t>
            </a: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</a:t>
            </a: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Amicis</a:t>
            </a:r>
            <a:endParaRPr lang="sk-SK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Evolvo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Via</a:t>
            </a: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Pellizza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</a:t>
            </a:r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Volpedo</a:t>
            </a:r>
            <a:endParaRPr lang="sk-SK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5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Ohibó</a:t>
            </a:r>
            <a:r>
              <a:rPr lang="sk-SK" dirty="0"/>
              <a:t> </a:t>
            </a:r>
            <a:r>
              <a:rPr lang="sk-SK" dirty="0" err="1"/>
              <a:t>cultural</a:t>
            </a:r>
            <a:r>
              <a:rPr lang="sk-SK" dirty="0"/>
              <a:t> </a:t>
            </a:r>
            <a:r>
              <a:rPr lang="sk-SK" dirty="0" err="1"/>
              <a:t>association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Pracovala tam naša žiačka Radka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Oršuláková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zo IV. B. Pracovný deň jej začínal o 15.00 do 19.30. pracovala v oblasti administratívy na svojom počítači.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844824"/>
            <a:ext cx="3696841" cy="403244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7131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AIG </a:t>
            </a:r>
            <a:r>
              <a:rPr lang="sk-SK" dirty="0" err="1"/>
              <a:t>Piero</a:t>
            </a:r>
            <a:r>
              <a:rPr lang="sk-SK" dirty="0"/>
              <a:t> </a:t>
            </a:r>
            <a:r>
              <a:rPr lang="sk-SK" dirty="0" err="1"/>
              <a:t>Rotta</a:t>
            </a:r>
            <a:r>
              <a:rPr lang="sk-SK" dirty="0"/>
              <a:t> </a:t>
            </a:r>
            <a:r>
              <a:rPr lang="sk-SK" dirty="0" err="1"/>
              <a:t>Hostel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Pracovali tam naše žiačky Lenka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Paulovská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Gabriela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Maniková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Júlia Kozubová a Nela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Demková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Ich náplňou práce bolo evidovanie hostí na recepcii a vydávanie kľúčov.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700808"/>
            <a:ext cx="4211960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1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Ristorante</a:t>
            </a:r>
            <a:r>
              <a:rPr lang="sk-SK" dirty="0"/>
              <a:t> Papa </a:t>
            </a:r>
            <a:r>
              <a:rPr lang="sk-SK" dirty="0" err="1"/>
              <a:t>Francesco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tejto reštaurácii pracovali žiaci II. B a </a:t>
            </a:r>
            <a:b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II. AD triedy Samuel Čech a Denis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Vaľo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ktorý sa prvý týždeň iba priúčali a sledovali kuchárov no postupne začali pripravovať jedlá aj oni.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700808"/>
            <a:ext cx="3631332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1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</TotalTime>
  <Words>291</Words>
  <Application>Microsoft Office PowerPoint</Application>
  <PresentationFormat>Prezentácia na obrazovke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Exekutivní</vt:lpstr>
      <vt:lpstr>ERASMUS Taliansko- Miláno</vt:lpstr>
      <vt:lpstr>Snímka 2</vt:lpstr>
      <vt:lpstr>Príchod</vt:lpstr>
      <vt:lpstr>Hostel Madama z vnútra </vt:lpstr>
      <vt:lpstr>Stravovanie</vt:lpstr>
      <vt:lpstr>Pracoviská</vt:lpstr>
      <vt:lpstr>Ohibó cultural association</vt:lpstr>
      <vt:lpstr>AIG Piero Rotta Hostel</vt:lpstr>
      <vt:lpstr>Ristorante Papa Francesco</vt:lpstr>
      <vt:lpstr>Cioccolati Italiani</vt:lpstr>
      <vt:lpstr>Evolvo Organization</vt:lpstr>
      <vt:lpstr>Programy s Evolvom</vt:lpstr>
      <vt:lpstr>Hrad Sforza</vt:lpstr>
      <vt:lpstr>Da Vinci Múzeum</vt:lpstr>
      <vt:lpstr>Snímka 15</vt:lpstr>
      <vt:lpstr>Ďakujeme za možnosť stráviť 3 týždne v tak úžasnej krajine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Taliansko- Miláno</dc:title>
  <dc:creator>User</dc:creator>
  <cp:lastModifiedBy>student</cp:lastModifiedBy>
  <cp:revision>12</cp:revision>
  <dcterms:created xsi:type="dcterms:W3CDTF">2017-12-12T16:18:29Z</dcterms:created>
  <dcterms:modified xsi:type="dcterms:W3CDTF">2018-01-12T13:51:51Z</dcterms:modified>
</cp:coreProperties>
</file>