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  <p:sldId id="264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754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75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6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53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54110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0127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9857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35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23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77864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42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0C0562-6E51-41D9-85FF-92BBBCFC9D59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87D218-8FE4-47B7-B593-4A079D163E1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920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I3bEHjhYd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Wybuch powstania w getcie warszawskim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Klasa VI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324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Cele: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Kultywowanie  </a:t>
            </a:r>
            <a:r>
              <a:rPr lang="pl-PL" dirty="0"/>
              <a:t>pamięci o Powstaniu w Getcie </a:t>
            </a:r>
            <a:r>
              <a:rPr lang="pl-PL" dirty="0" smtClean="0"/>
              <a:t>Warszawskim</a:t>
            </a:r>
          </a:p>
          <a:p>
            <a:endParaRPr lang="pl-PL" dirty="0" smtClean="0"/>
          </a:p>
          <a:p>
            <a:r>
              <a:rPr lang="pl-PL" dirty="0" smtClean="0"/>
              <a:t>Udział w ogólnopolskiej akcji Żonkile, mającej na celu budowanie wspólnej świadomości historycznej Polaków i Żydów</a:t>
            </a:r>
          </a:p>
          <a:p>
            <a:r>
              <a:rPr lang="pl-PL" dirty="0"/>
              <a:t> </a:t>
            </a:r>
            <a:r>
              <a:rPr lang="pl-PL" dirty="0" smtClean="0"/>
              <a:t>Charakteryzuje</a:t>
            </a:r>
            <a:r>
              <a:rPr lang="pl-PL" dirty="0"/>
              <a:t> życie ludności na okupowanych terytoriach Polski, z uwzględnieniem </a:t>
            </a:r>
            <a:r>
              <a:rPr lang="pl-PL" dirty="0" smtClean="0"/>
              <a:t>losów</a:t>
            </a:r>
          </a:p>
          <a:p>
            <a:pPr marL="0" indent="0">
              <a:buNone/>
            </a:pPr>
            <a:r>
              <a:rPr lang="pl-PL" dirty="0"/>
              <a:t> ludności</a:t>
            </a:r>
            <a:r>
              <a:rPr lang="pl-PL"/>
              <a:t> </a:t>
            </a:r>
            <a:r>
              <a:rPr lang="pl-PL" smtClean="0"/>
              <a:t>żydowskiej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051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9" y="151921"/>
            <a:ext cx="12193702" cy="68589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9" y="348932"/>
            <a:ext cx="12193702" cy="685895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49" y="304321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0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9" y="151921"/>
            <a:ext cx="12193702" cy="68589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49" y="304321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Ekranizacja filmu edukacyjnego wzbogaconego o wywiady powstańców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	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www.youtube.com/watch?v=MI3bEHjhYds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Materiały pochodzą ze strony www.muzeumpolin.pl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809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9" y="151921"/>
            <a:ext cx="12193702" cy="68589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49" y="304321"/>
            <a:ext cx="12193702" cy="685895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49" y="456721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4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Wszelkie materiały wykorzystane podczas zajęć pochodzą ze strony internetowej www.polin.pl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28986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42</TotalTime>
  <Words>51</Words>
  <Application>Microsoft Office PowerPoint</Application>
  <PresentationFormat>Panoramiczny</PresentationFormat>
  <Paragraphs>19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Wybuch powstania w getcie warszawskim</vt:lpstr>
      <vt:lpstr>Cele:</vt:lpstr>
      <vt:lpstr>Prezentacja programu PowerPoint</vt:lpstr>
      <vt:lpstr>Prezentacja programu PowerPoint</vt:lpstr>
      <vt:lpstr>Prezentacja programu PowerPoint</vt:lpstr>
      <vt:lpstr>Ekranizacja filmu edukacyjnego wzbogaconego o wywiady powstańców</vt:lpstr>
      <vt:lpstr>Prezentacja programu PowerPoint</vt:lpstr>
      <vt:lpstr>Źródło: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Wybuch powstania w getcie warszawskim</dc:title>
  <dc:creator>Tomasz M</dc:creator>
  <cp:lastModifiedBy>Tomasz M</cp:lastModifiedBy>
  <cp:revision>8</cp:revision>
  <dcterms:created xsi:type="dcterms:W3CDTF">2018-06-13T19:30:10Z</dcterms:created>
  <dcterms:modified xsi:type="dcterms:W3CDTF">2018-06-14T20:51:38Z</dcterms:modified>
</cp:coreProperties>
</file>