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78" r:id="rId9"/>
    <p:sldId id="264" r:id="rId10"/>
    <p:sldId id="275" r:id="rId11"/>
    <p:sldId id="265" r:id="rId12"/>
    <p:sldId id="276" r:id="rId13"/>
    <p:sldId id="266" r:id="rId14"/>
    <p:sldId id="273" r:id="rId15"/>
    <p:sldId id="274" r:id="rId16"/>
    <p:sldId id="267" r:id="rId17"/>
    <p:sldId id="279" r:id="rId18"/>
    <p:sldId id="268" r:id="rId19"/>
    <p:sldId id="272" r:id="rId20"/>
    <p:sldId id="269" r:id="rId21"/>
    <p:sldId id="270" r:id="rId22"/>
    <p:sldId id="277" r:id="rId23"/>
    <p:sldId id="280" r:id="rId24"/>
    <p:sldId id="27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08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03EB-16C2-4C5B-9958-4F8323C50025}" type="datetimeFigureOut">
              <a:rPr lang="pl-PL" smtClean="0"/>
              <a:pPr/>
              <a:t>2018-06-19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FF45-4190-4B3C-B13D-FA0A506067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40978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03EB-16C2-4C5B-9958-4F8323C50025}" type="datetimeFigureOut">
              <a:rPr lang="pl-PL" smtClean="0"/>
              <a:pPr/>
              <a:t>2018-06-19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FF45-4190-4B3C-B13D-FA0A506067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65788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03EB-16C2-4C5B-9958-4F8323C50025}" type="datetimeFigureOut">
              <a:rPr lang="pl-PL" smtClean="0"/>
              <a:pPr/>
              <a:t>2018-06-19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FF45-4190-4B3C-B13D-FA0A506067D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864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03EB-16C2-4C5B-9958-4F8323C50025}" type="datetimeFigureOut">
              <a:rPr lang="pl-PL" smtClean="0"/>
              <a:pPr/>
              <a:t>2018-06-19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FF45-4190-4B3C-B13D-FA0A506067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30419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03EB-16C2-4C5B-9958-4F8323C50025}" type="datetimeFigureOut">
              <a:rPr lang="pl-PL" smtClean="0"/>
              <a:pPr/>
              <a:t>2018-06-19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FF45-4190-4B3C-B13D-FA0A506067D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77165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03EB-16C2-4C5B-9958-4F8323C50025}" type="datetimeFigureOut">
              <a:rPr lang="pl-PL" smtClean="0"/>
              <a:pPr/>
              <a:t>2018-06-19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FF45-4190-4B3C-B13D-FA0A506067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6266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03EB-16C2-4C5B-9958-4F8323C50025}" type="datetimeFigureOut">
              <a:rPr lang="pl-PL" smtClean="0"/>
              <a:pPr/>
              <a:t>2018-06-19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FF45-4190-4B3C-B13D-FA0A506067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0892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03EB-16C2-4C5B-9958-4F8323C50025}" type="datetimeFigureOut">
              <a:rPr lang="pl-PL" smtClean="0"/>
              <a:pPr/>
              <a:t>2018-06-19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FF45-4190-4B3C-B13D-FA0A506067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8935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03EB-16C2-4C5B-9958-4F8323C50025}" type="datetimeFigureOut">
              <a:rPr lang="pl-PL" smtClean="0"/>
              <a:pPr/>
              <a:t>2018-06-19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FF45-4190-4B3C-B13D-FA0A506067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80692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03EB-16C2-4C5B-9958-4F8323C50025}" type="datetimeFigureOut">
              <a:rPr lang="pl-PL" smtClean="0"/>
              <a:pPr/>
              <a:t>2018-06-19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FF45-4190-4B3C-B13D-FA0A506067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8755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03EB-16C2-4C5B-9958-4F8323C50025}" type="datetimeFigureOut">
              <a:rPr lang="pl-PL" smtClean="0"/>
              <a:pPr/>
              <a:t>2018-06-19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FF45-4190-4B3C-B13D-FA0A506067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5676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03EB-16C2-4C5B-9958-4F8323C50025}" type="datetimeFigureOut">
              <a:rPr lang="pl-PL" smtClean="0"/>
              <a:pPr/>
              <a:t>2018-06-19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FF45-4190-4B3C-B13D-FA0A506067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745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03EB-16C2-4C5B-9958-4F8323C50025}" type="datetimeFigureOut">
              <a:rPr lang="pl-PL" smtClean="0"/>
              <a:pPr/>
              <a:t>2018-06-19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FF45-4190-4B3C-B13D-FA0A506067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8414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03EB-16C2-4C5B-9958-4F8323C50025}" type="datetimeFigureOut">
              <a:rPr lang="pl-PL" smtClean="0"/>
              <a:pPr/>
              <a:t>2018-06-19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FF45-4190-4B3C-B13D-FA0A506067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5874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03EB-16C2-4C5B-9958-4F8323C50025}" type="datetimeFigureOut">
              <a:rPr lang="pl-PL" smtClean="0"/>
              <a:pPr/>
              <a:t>2018-06-19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FF45-4190-4B3C-B13D-FA0A506067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1642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03EB-16C2-4C5B-9958-4F8323C50025}" type="datetimeFigureOut">
              <a:rPr lang="pl-PL" smtClean="0"/>
              <a:pPr/>
              <a:t>2018-06-19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FF45-4190-4B3C-B13D-FA0A506067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1288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303EB-16C2-4C5B-9958-4F8323C50025}" type="datetimeFigureOut">
              <a:rPr lang="pl-PL" smtClean="0"/>
              <a:pPr/>
              <a:t>2018-06-19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1FF45-4190-4B3C-B13D-FA0A506067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7117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9920094-D781-4640-9B5C-D362F6C092E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784725" y="1762125"/>
            <a:ext cx="7407275" cy="1839913"/>
          </a:xfrm>
        </p:spPr>
        <p:txBody>
          <a:bodyPr>
            <a:normAutofit/>
          </a:bodyPr>
          <a:lstStyle/>
          <a:p>
            <a:r>
              <a:rPr lang="pl-PL" dirty="0"/>
              <a:t>PROJEKT EDUKACYJNY</a:t>
            </a:r>
            <a:br>
              <a:rPr lang="pl-PL" dirty="0"/>
            </a:br>
            <a:r>
              <a:rPr lang="pl-PL" dirty="0"/>
              <a:t> KLAS III 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C4C3227-0805-43B0-81C5-63789CE98B3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438400" y="3602038"/>
            <a:ext cx="9753600" cy="2533650"/>
          </a:xfrm>
        </p:spPr>
        <p:txBody>
          <a:bodyPr>
            <a:normAutofit fontScale="70000" lnSpcReduction="20000"/>
          </a:bodyPr>
          <a:lstStyle/>
          <a:p>
            <a:endParaRPr lang="pl-PL" dirty="0"/>
          </a:p>
          <a:p>
            <a:r>
              <a:rPr lang="pl-PL" sz="4200" b="1" dirty="0"/>
              <a:t>CZY UDA NAM SIĘ UPRAWIAĆ ROŚLINY W KLASIE ?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Elżbieta Sobkowiak klasa III a</a:t>
            </a:r>
          </a:p>
          <a:p>
            <a:r>
              <a:rPr lang="pl-PL" dirty="0"/>
              <a:t>Izabela Rożek klasa III b</a:t>
            </a:r>
          </a:p>
          <a:p>
            <a:r>
              <a:rPr lang="pl-PL" dirty="0"/>
              <a:t>Monika </a:t>
            </a:r>
            <a:r>
              <a:rPr lang="pl-PL" dirty="0" err="1"/>
              <a:t>Plamowska</a:t>
            </a:r>
            <a:r>
              <a:rPr lang="pl-PL" dirty="0"/>
              <a:t> klasa III c</a:t>
            </a:r>
          </a:p>
          <a:p>
            <a:r>
              <a:rPr lang="pl-PL" dirty="0"/>
              <a:t>Grzegorz Dynowski – zajęcia komputerowe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87966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CFB44609-15A4-40D8-84DB-6384CDF553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163400"/>
            <a:ext cx="5569177" cy="313266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5529CCB4-8CE2-45B4-933E-2FBFF75BB9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319102"/>
            <a:ext cx="57912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398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7054009-CC80-450D-9EDF-578BA70A8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Wysiew nasion</a:t>
            </a: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xmlns="" id="{C94109AE-7B7F-4ADF-B357-EB83CC2D2A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922" y="2451204"/>
            <a:ext cx="5181600" cy="2914650"/>
          </a:xfrm>
        </p:spPr>
      </p:pic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xmlns="" id="{1C83DADC-8D38-4F97-87AC-CBF6533EAB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8637" y="2309247"/>
            <a:ext cx="5730930" cy="3223647"/>
          </a:xfrm>
        </p:spPr>
      </p:pic>
    </p:spTree>
    <p:extLst>
      <p:ext uri="{BB962C8B-B14F-4D97-AF65-F5344CB8AC3E}">
        <p14:creationId xmlns:p14="http://schemas.microsoft.com/office/powerpoint/2010/main" xmlns="" val="340555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0047B8B9-7D99-4BCB-AEE1-9208E0F3CC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383" y="1164535"/>
            <a:ext cx="5009322" cy="2817744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3F1A6E0C-B41C-4E91-9E41-7C8F007EE7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6541" y="2915479"/>
            <a:ext cx="5318540" cy="299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437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4A62704-E5F9-4182-A40D-EF5C9D9FC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Monitorowanie wzrostu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870E34E-B9E8-4129-B3C5-2A46C1CFD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550" y="1880186"/>
            <a:ext cx="5157787" cy="823912"/>
          </a:xfrm>
        </p:spPr>
        <p:txBody>
          <a:bodyPr/>
          <a:lstStyle/>
          <a:p>
            <a:endParaRPr lang="pl-PL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xmlns="" id="{EDB983DB-F9A6-4A93-860C-A6FD68D195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954" y="4558814"/>
            <a:ext cx="4452108" cy="2504311"/>
          </a:xfr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0D56E941-83D0-485F-AB66-E184611BB2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xmlns="" id="{1103BD94-4CF4-43D1-999C-89026FFD9D9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8471" y="2305879"/>
            <a:ext cx="6070717" cy="3414778"/>
          </a:xfr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0DA5FEB9-8494-41F1-B703-DB4DE6F925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662" y="1690688"/>
            <a:ext cx="39624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106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D3CEB941-27EB-446D-AC63-C15E8A1CE7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797" y="464930"/>
            <a:ext cx="3910219" cy="521362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A5906838-1DFE-45B9-A93B-45493F2338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6731" y="293205"/>
            <a:ext cx="4306956" cy="574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080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39FD5481-BFEE-413F-BAB5-89D2F176EA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632" y="774146"/>
            <a:ext cx="4215020" cy="562002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82C2B891-B250-47CA-89C9-16AA287474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539" y="1200428"/>
            <a:ext cx="6511235" cy="488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880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B7A39EA-F831-46CF-96BF-1AC55F125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Dbanie o rośliny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DA2ABEFC-AC69-4B8C-8DB5-A9E8C1C753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xmlns="" id="{F18BF85B-B9DA-42DA-925C-2A75F21EAA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629566">
            <a:off x="597437" y="2208455"/>
            <a:ext cx="4029962" cy="3022471"/>
          </a:xfr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69F253D-D43C-4467-B5D2-F79F4A387D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xmlns="" id="{15F21E96-C0B3-4A13-945F-44B76C28392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408849">
            <a:off x="7928585" y="1159387"/>
            <a:ext cx="3588503" cy="2691377"/>
          </a:xfr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CF854B5E-668C-439C-9053-C7CCDD6EB5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500170" y="2572544"/>
            <a:ext cx="38354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940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5987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xmlns="" id="{E0A7E168-1448-48C0-8103-198051B5F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69" y="500062"/>
            <a:ext cx="10515600" cy="1325563"/>
          </a:xfrm>
        </p:spPr>
        <p:txBody>
          <a:bodyPr/>
          <a:lstStyle/>
          <a:p>
            <a:r>
              <a:rPr lang="pl-PL" dirty="0"/>
              <a:t>Wnioski z przeprowadzonych obserwacji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xmlns="" id="{1D5F7F59-5D86-4E7C-AD61-08CC2B5CA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Cebulka nadaje się do uprawy w doniczce, szybko rośnie, po ścięciu odrasta.</a:t>
            </a:r>
          </a:p>
          <a:p>
            <a:r>
              <a:rPr lang="pl-PL" dirty="0"/>
              <a:t>Kolendra – bardzo długo kiełkowała, ma intensywny zapach, podobna jest do pietruszki, nadaje się do uprawy w doniczce, po ścięciu odrasta.</a:t>
            </a:r>
          </a:p>
          <a:p>
            <a:r>
              <a:rPr lang="pl-PL" dirty="0"/>
              <a:t>Bazylia nadaje się do siania w doniczce, po przerwaniu szybko urosła, ponieważ miała wtedy dużo miejsca, ładnie pachnie.</a:t>
            </a:r>
          </a:p>
          <a:p>
            <a:r>
              <a:rPr lang="pl-PL" dirty="0"/>
              <a:t>Szpinak nie nadaje się do uprawy w doniczce, zostały tylko trzy roślinki ze wszystkich, które wykiełkowały, na ziemi pojawiła się pleśń, chyba było za mokro.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5030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Koper szybko rośnie, musieliśmy go przerwać bo za gęsto był zasiany, po ścięciu odrasta.</a:t>
            </a:r>
          </a:p>
          <a:p>
            <a:r>
              <a:rPr lang="pl-PL" dirty="0"/>
              <a:t>Sałata nie nadaje się do uprawy w doniczce, trzeba ją uprawiać w ogrodzie, potrzebuje dużo miejsca, po obcięciu nie odrasta.</a:t>
            </a:r>
          </a:p>
        </p:txBody>
      </p:sp>
    </p:spTree>
    <p:extLst>
      <p:ext uri="{BB962C8B-B14F-4D97-AF65-F5344CB8AC3E}">
        <p14:creationId xmlns:p14="http://schemas.microsoft.com/office/powerpoint/2010/main" xmlns="" val="167449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A812B7-6B0B-4B8D-A127-BBB85A30D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DOŚWIADCZENIE KLUCZOWE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7598D1B-6B5D-4302-9904-BA53094BD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ZWRÓCENIE UWAGI NA WARUNKI DO PRAWIDŁOWEGO ZWROSTU ROŚLIN </a:t>
            </a:r>
          </a:p>
        </p:txBody>
      </p:sp>
    </p:spTree>
    <p:extLst>
      <p:ext uri="{BB962C8B-B14F-4D97-AF65-F5344CB8AC3E}">
        <p14:creationId xmlns:p14="http://schemas.microsoft.com/office/powerpoint/2010/main" xmlns="" val="234384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BD50873A-D8CE-450C-872A-B5799C46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Zdrowo jemy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xmlns="" id="{3234A6B9-F63E-43D7-BAEF-2CA0A46731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863" y="2231310"/>
            <a:ext cx="5418044" cy="3045749"/>
          </a:xfrm>
        </p:spPr>
      </p:pic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xmlns="" id="{156D437D-D734-4192-9246-991C817844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7361" y="1348353"/>
            <a:ext cx="5418045" cy="3045749"/>
          </a:xfrm>
        </p:spPr>
      </p:pic>
    </p:spTree>
    <p:extLst>
      <p:ext uri="{BB962C8B-B14F-4D97-AF65-F5344CB8AC3E}">
        <p14:creationId xmlns:p14="http://schemas.microsoft.com/office/powerpoint/2010/main" xmlns="" val="320820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5E2E5DF1-1BFB-432B-9C6A-5567BDDC21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10169">
            <a:off x="530087" y="1981200"/>
            <a:ext cx="5147733" cy="28956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F7FD2CCB-8F21-4059-BC62-023A0FDC3A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05447">
            <a:off x="6308942" y="1889446"/>
            <a:ext cx="5473968" cy="30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131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8">
            <a:extLst>
              <a:ext uri="{FF2B5EF4-FFF2-40B4-BE49-F238E27FC236}">
                <a16:creationId xmlns:a16="http://schemas.microsoft.com/office/drawing/2014/main" xmlns="" id="{E8A08B73-959B-41D0-9E47-0E41207B6C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440" y="782501"/>
            <a:ext cx="5417560" cy="304737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A6A9BBE1-20AB-48BF-8FC3-A63A007A72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3118" y="3081065"/>
            <a:ext cx="5183188" cy="291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417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0ECED4F8-B099-4153-BF5B-201E8CCCBB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609" y="1099101"/>
            <a:ext cx="5314122" cy="29891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BA2A8D24-08A0-4043-B03F-851E24ACF4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5271" y="3152360"/>
            <a:ext cx="5221357" cy="293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498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104664C-595A-4379-ACEB-073D3ABA8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Weryfikacja hipotez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FA2D767-3311-484F-88C7-00B609721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Nie wszystkie rośliny nadają się do uprawy w doniczkach na parapecie.</a:t>
            </a:r>
          </a:p>
          <a:p>
            <a:r>
              <a:rPr lang="pl-PL" dirty="0"/>
              <a:t>Aby uprawiać rośliny w klasie należy przygotować: odpowiednią ziemię, doniczki, podstawki, pojemnik na wodę.</a:t>
            </a:r>
          </a:p>
          <a:p>
            <a:r>
              <a:rPr lang="pl-PL" dirty="0"/>
              <a:t>Ilość wysianych nasion ma wpływ na wielkość roślin, niektóre należy przerywać np. sałatę, szpinak, koper. </a:t>
            </a:r>
          </a:p>
          <a:p>
            <a:r>
              <a:rPr lang="pl-PL" dirty="0"/>
              <a:t>Kierunek, z którego świeci słońce ma wpływ na wzrost roślin, najsłabiej urosły w sali 102, od wschodniej strony.</a:t>
            </a:r>
          </a:p>
          <a:p>
            <a:r>
              <a:rPr lang="pl-PL" dirty="0"/>
              <a:t>Rośliny wykorzystaliśmy do zrobienia </a:t>
            </a:r>
            <a:r>
              <a:rPr lang="pl-PL"/>
              <a:t>zdrowych kanapek.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59455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CF01EE1-4373-4544-8A40-C639FA74F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WIEDZA I UMIEJĘTNOŚCI UCZNIA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D46100E-C4E1-4397-A813-3135585E1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Wyszukuje w tekście potrzebne informacje</a:t>
            </a:r>
          </a:p>
          <a:p>
            <a:r>
              <a:rPr lang="pl-PL" dirty="0"/>
              <a:t>Korzysta z poradników, Internetu</a:t>
            </a:r>
          </a:p>
          <a:p>
            <a:r>
              <a:rPr lang="pl-PL" dirty="0"/>
              <a:t>Obserwuje i prowadzi proste doświadczenia przyrodnicze, analizuje je i wiąże przyczynę ze skutkiem</a:t>
            </a:r>
          </a:p>
          <a:p>
            <a:r>
              <a:rPr lang="pl-PL" dirty="0"/>
              <a:t>Potrafi wykorzystać uprawiane rośliny do wykonania zdrowych kanapek </a:t>
            </a:r>
          </a:p>
          <a:p>
            <a:r>
              <a:rPr lang="pl-PL" dirty="0"/>
              <a:t>Wykonuje prezentację w programie Power Point</a:t>
            </a:r>
          </a:p>
          <a:p>
            <a:r>
              <a:rPr lang="pl-PL" dirty="0"/>
              <a:t>Współpracuje w grupie</a:t>
            </a:r>
          </a:p>
        </p:txBody>
      </p:sp>
    </p:spTree>
    <p:extLst>
      <p:ext uri="{BB962C8B-B14F-4D97-AF65-F5344CB8AC3E}">
        <p14:creationId xmlns:p14="http://schemas.microsoft.com/office/powerpoint/2010/main" xmlns="" val="98707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1C07811-7A55-4589-A5AA-9DC4A6AF4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 Co Be </a:t>
            </a:r>
            <a:r>
              <a:rPr lang="pl-PL" dirty="0" err="1"/>
              <a:t>Zu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7DE9537-3A01-4690-B881-478D1AC0A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Przygotuję się do zadania, poszukam informacji</a:t>
            </a:r>
          </a:p>
          <a:p>
            <a:r>
              <a:rPr lang="pl-PL" dirty="0"/>
              <a:t>Zasieję rośliny w doniczkach, będę o nie dbać aby ładnie rosły</a:t>
            </a:r>
          </a:p>
          <a:p>
            <a:r>
              <a:rPr lang="pl-PL" dirty="0"/>
              <a:t>Systematyczne będę obserwował swoją uprawę i prowadził kartę obserwacji</a:t>
            </a:r>
          </a:p>
          <a:p>
            <a:r>
              <a:rPr lang="pl-PL" dirty="0"/>
              <a:t>Wykorzystam rośliny do zrobienia zdrowych kanapek</a:t>
            </a:r>
          </a:p>
          <a:p>
            <a:r>
              <a:rPr lang="pl-PL" dirty="0"/>
              <a:t>Wykonam prezentację z przeprowadzonego projektu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38144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F740E7F-45B5-4CC6-BD00-21A34A28D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WYBÓR PYTAŃ PROBLEMÓW DO BADANIA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204A86E-4169-4B06-BF8E-2BC2FBD09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Jakie rośliny można uprawiać na parapecie ?</a:t>
            </a:r>
          </a:p>
          <a:p>
            <a:r>
              <a:rPr lang="pl-PL" dirty="0"/>
              <a:t>Co należy przygotować aby uprawiać rośliny  na parapecie ?</a:t>
            </a:r>
          </a:p>
          <a:p>
            <a:r>
              <a:rPr lang="pl-PL" dirty="0"/>
              <a:t>Czy ilość wysianych nasion w doniczce ma wpływ na rozwój roślin ?</a:t>
            </a:r>
          </a:p>
          <a:p>
            <a:r>
              <a:rPr lang="pl-PL" dirty="0"/>
              <a:t>Czy na rośliny ma wpływ kierunek z którego świeci na nie słońce ?</a:t>
            </a:r>
          </a:p>
          <a:p>
            <a:r>
              <a:rPr lang="pl-PL" dirty="0"/>
              <a:t>Do czego je wykorzystamy gdy urosną ?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4297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B8141CB-5325-45B5-815F-F0B0FD361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PLANOWANIE SPOSOBU REALIZACJI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014B781-296F-41E6-A1E9-45C23ACC4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Uczniowie są podzieleni losowo na 3 – osobowe grupy.</a:t>
            </a:r>
          </a:p>
          <a:p>
            <a:r>
              <a:rPr lang="pl-PL" dirty="0"/>
              <a:t>Każda grupa po wylosowaniu rośliny przygotowuje informacje do przygotowaniu plakatu (warunki uprawy, ilustracje, do czego jest wykorzystana, jakie ma walory zdrowotne).</a:t>
            </a:r>
          </a:p>
          <a:p>
            <a:r>
              <a:rPr lang="pl-PL" dirty="0"/>
              <a:t>Wysiew nasion do doniczek.</a:t>
            </a:r>
          </a:p>
          <a:p>
            <a:r>
              <a:rPr lang="pl-PL" dirty="0"/>
              <a:t>Monitorowanie wzrostu roślin.</a:t>
            </a:r>
          </a:p>
          <a:p>
            <a:r>
              <a:rPr lang="pl-PL" dirty="0"/>
              <a:t>Dbanie o rośliny, podlewanie, przerywanie.</a:t>
            </a:r>
          </a:p>
          <a:p>
            <a:r>
              <a:rPr lang="pl-PL" dirty="0"/>
              <a:t> Wnioski z przeprowadzonych obserwacji.</a:t>
            </a:r>
          </a:p>
          <a:p>
            <a:r>
              <a:rPr lang="pl-PL" dirty="0"/>
              <a:t>Robienie zdrowych kanapek z wykorzystaniem roślin.</a:t>
            </a:r>
          </a:p>
          <a:p>
            <a:r>
              <a:rPr lang="pl-PL" dirty="0"/>
              <a:t>Tworzymy prezentacje w programie Power Point.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86377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B833149-998F-4900-9375-6B1A32AAC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WYCIECZKA DO OGRODNICTWA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BDD13020-AE80-4C07-AF61-9CC48F4567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xmlns="" id="{727299EF-7074-4F69-85B8-068F729556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788" y="1483519"/>
            <a:ext cx="5524987" cy="3107805"/>
          </a:xfrm>
          <a:prstGeom prst="rect">
            <a:avLst/>
          </a:prstGeo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2DF50428-776C-421F-B3B3-03E293D91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xmlns="" id="{B4F90B5E-538A-420F-A322-5FB58E57239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1173" y="2386739"/>
            <a:ext cx="5730929" cy="322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633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81AB11C-3237-48C4-AB53-A6A91864B1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52" y="1385680"/>
            <a:ext cx="4545496" cy="255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87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85AFF67-3FAE-400C-A6DC-98B4F9D19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Tworzenie plakatów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30EC9BBB-4A98-4F6B-8DAF-7BBF27AC5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xmlns="" id="{6F3C2ECB-1106-4051-9678-6D392B5AE2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205724">
            <a:off x="181636" y="1891872"/>
            <a:ext cx="4584033" cy="3438024"/>
          </a:xfr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3821FDD3-5541-4B70-90A0-84CD92D24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xmlns="" id="{4754D578-75F6-4A27-B11A-CF48C404180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017243">
            <a:off x="5900106" y="1375244"/>
            <a:ext cx="4922691" cy="3692017"/>
          </a:xfrm>
        </p:spPr>
      </p:pic>
    </p:spTree>
    <p:extLst>
      <p:ext uri="{BB962C8B-B14F-4D97-AF65-F5344CB8AC3E}">
        <p14:creationId xmlns:p14="http://schemas.microsoft.com/office/powerpoint/2010/main" xmlns="" val="233730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196</TotalTime>
  <Words>493</Words>
  <Application>Microsoft Office PowerPoint</Application>
  <PresentationFormat>Niestandardowy</PresentationFormat>
  <Paragraphs>62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Faseta</vt:lpstr>
      <vt:lpstr>PROJEKT EDUKACYJNY  KLAS III  </vt:lpstr>
      <vt:lpstr>DOŚWIADCZENIE KLUCZOWE</vt:lpstr>
      <vt:lpstr>WIEDZA I UMIEJĘTNOŚCI UCZNIA</vt:lpstr>
      <vt:lpstr>Na Co Be Zu</vt:lpstr>
      <vt:lpstr>WYBÓR PYTAŃ PROBLEMÓW DO BADANIA</vt:lpstr>
      <vt:lpstr>PLANOWANIE SPOSOBU REALIZACJI PROJEKTU</vt:lpstr>
      <vt:lpstr>WYCIECZKA DO OGRODNICTWA</vt:lpstr>
      <vt:lpstr>Slajd 8</vt:lpstr>
      <vt:lpstr>Tworzenie plakatów</vt:lpstr>
      <vt:lpstr>Slajd 10</vt:lpstr>
      <vt:lpstr>Wysiew nasion</vt:lpstr>
      <vt:lpstr>Slajd 12</vt:lpstr>
      <vt:lpstr>Monitorowanie wzrostu</vt:lpstr>
      <vt:lpstr>Slajd 14</vt:lpstr>
      <vt:lpstr>Slajd 15</vt:lpstr>
      <vt:lpstr>Dbanie o rośliny</vt:lpstr>
      <vt:lpstr>Slajd 17</vt:lpstr>
      <vt:lpstr>Wnioski z przeprowadzonych obserwacji</vt:lpstr>
      <vt:lpstr>Slajd 19</vt:lpstr>
      <vt:lpstr>Zdrowo jemy</vt:lpstr>
      <vt:lpstr>Slajd 21</vt:lpstr>
      <vt:lpstr>Slajd 22</vt:lpstr>
      <vt:lpstr>Slajd 23</vt:lpstr>
      <vt:lpstr>Weryfikacja hipotez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EDUKACYJNY  KLAS III</dc:title>
  <dc:creator>IZABELA</dc:creator>
  <cp:lastModifiedBy>spjasien</cp:lastModifiedBy>
  <cp:revision>19</cp:revision>
  <dcterms:created xsi:type="dcterms:W3CDTF">2018-06-07T10:59:52Z</dcterms:created>
  <dcterms:modified xsi:type="dcterms:W3CDTF">2018-06-19T10:43:36Z</dcterms:modified>
</cp:coreProperties>
</file>