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9C39679-8A2A-47A1-9FFE-DE4FE377054C}" type="datetimeFigureOut">
              <a:rPr lang="pl-PL" smtClean="0"/>
              <a:t>2018-01-23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AA179B8-6B6B-46AB-A956-2986423DCB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1196752"/>
            <a:ext cx="7632848" cy="2664296"/>
          </a:xfrm>
        </p:spPr>
        <p:txBody>
          <a:bodyPr/>
          <a:lstStyle/>
          <a:p>
            <a:pPr algn="ctr"/>
            <a:r>
              <a:rPr lang="pl-PL" sz="4800" dirty="0" smtClean="0">
                <a:solidFill>
                  <a:srgbClr val="002060"/>
                </a:solidFill>
              </a:rPr>
              <a:t/>
            </a:r>
            <a:br>
              <a:rPr lang="pl-PL" sz="4800" dirty="0" smtClean="0">
                <a:solidFill>
                  <a:srgbClr val="002060"/>
                </a:solidFill>
              </a:rPr>
            </a:br>
            <a:r>
              <a:rPr lang="pl-PL" sz="4800" dirty="0">
                <a:solidFill>
                  <a:srgbClr val="002060"/>
                </a:solidFill>
              </a:rPr>
              <a:t/>
            </a:r>
            <a:br>
              <a:rPr lang="pl-PL" sz="4800" dirty="0">
                <a:solidFill>
                  <a:srgbClr val="002060"/>
                </a:solidFill>
              </a:rPr>
            </a:br>
            <a:r>
              <a:rPr lang="pl-PL" sz="4800" dirty="0" smtClean="0">
                <a:solidFill>
                  <a:srgbClr val="002060"/>
                </a:solidFill>
              </a:rPr>
              <a:t/>
            </a:r>
            <a:br>
              <a:rPr lang="pl-PL" sz="4800" dirty="0" smtClean="0">
                <a:solidFill>
                  <a:srgbClr val="002060"/>
                </a:solidFill>
              </a:rPr>
            </a:br>
            <a:r>
              <a:rPr lang="pl-PL" sz="4800" dirty="0">
                <a:solidFill>
                  <a:srgbClr val="002060"/>
                </a:solidFill>
              </a:rPr>
              <a:t/>
            </a:r>
            <a:br>
              <a:rPr lang="pl-PL" sz="4800" dirty="0">
                <a:solidFill>
                  <a:srgbClr val="002060"/>
                </a:solidFill>
              </a:rPr>
            </a:br>
            <a:r>
              <a:rPr lang="pl-PL" sz="4800" dirty="0" smtClean="0">
                <a:solidFill>
                  <a:srgbClr val="002060"/>
                </a:solidFill>
              </a:rPr>
              <a:t>ZASADY BEZPIECZNEGO KORZYSTANIA </a:t>
            </a:r>
            <a:br>
              <a:rPr lang="pl-PL" sz="4800" dirty="0" smtClean="0">
                <a:solidFill>
                  <a:srgbClr val="002060"/>
                </a:solidFill>
              </a:rPr>
            </a:br>
            <a:r>
              <a:rPr lang="pl-PL" sz="4800" dirty="0" smtClean="0">
                <a:solidFill>
                  <a:srgbClr val="002060"/>
                </a:solidFill>
              </a:rPr>
              <a:t>Z INTERNETU</a:t>
            </a:r>
            <a:endParaRPr lang="pl-PL" sz="4800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 rot="19140000">
            <a:off x="3593415" y="3724261"/>
            <a:ext cx="6511131" cy="329259"/>
          </a:xfrm>
        </p:spPr>
        <p:txBody>
          <a:bodyPr>
            <a:noAutofit/>
          </a:bodyPr>
          <a:lstStyle/>
          <a:p>
            <a:r>
              <a:rPr lang="pl-PL" sz="6600" b="1" dirty="0" smtClean="0">
                <a:solidFill>
                  <a:srgbClr val="C00000"/>
                </a:solidFill>
              </a:rPr>
              <a:t>NETYKIETA</a:t>
            </a:r>
            <a:endParaRPr lang="pl-PL" sz="6600" b="1" dirty="0">
              <a:solidFill>
                <a:srgbClr val="C0000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79512" y="375575"/>
            <a:ext cx="60202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mtClean="0">
                <a:solidFill>
                  <a:schemeClr val="accent3">
                    <a:lumMod val="75000"/>
                  </a:schemeClr>
                </a:solidFill>
              </a:rPr>
              <a:t>PRIORYTET </a:t>
            </a:r>
            <a:r>
              <a:rPr lang="pl-PL" smtClean="0">
                <a:solidFill>
                  <a:schemeClr val="accent3">
                    <a:lumMod val="75000"/>
                  </a:schemeClr>
                </a:solidFill>
              </a:rPr>
              <a:t>MEN 2017/2018</a:t>
            </a:r>
            <a:endParaRPr lang="pl-PL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pl-PL" dirty="0" smtClean="0">
                <a:solidFill>
                  <a:srgbClr val="FF0000"/>
                </a:solidFill>
              </a:rPr>
              <a:t>BEZPIECZEŃSTWO W INTERNECIE</a:t>
            </a:r>
          </a:p>
          <a:p>
            <a:pPr algn="ctr"/>
            <a:r>
              <a:rPr lang="pl-PL" dirty="0" smtClean="0">
                <a:solidFill>
                  <a:srgbClr val="FF0000"/>
                </a:solidFill>
              </a:rPr>
              <a:t>ODPOWIEDZIALNE KORZYSTANIE Z MEDIÓW SPOŁECZNYCH</a:t>
            </a:r>
            <a:endParaRPr lang="pl-P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99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2703200"/>
          </a:xfrm>
        </p:spPr>
        <p:txBody>
          <a:bodyPr/>
          <a:lstStyle/>
          <a:p>
            <a:pPr algn="ctr"/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/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/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/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>DZIĘKUJĘ ZA UWAGĘ</a:t>
            </a:r>
            <a:r>
              <a:rPr lang="pl-PL" dirty="0">
                <a:solidFill>
                  <a:srgbClr val="002060"/>
                </a:solidFill>
              </a:rPr>
              <a:t/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/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>
                <a:solidFill>
                  <a:srgbClr val="002060"/>
                </a:solidFill>
              </a:rPr>
              <a:t/>
            </a:r>
            <a:br>
              <a:rPr lang="pl-PL" dirty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LEPSZY INTERNET ZACZYNA SIĘ OD CIEBIE</a:t>
            </a:r>
            <a:br>
              <a:rPr lang="pl-PL" dirty="0" smtClean="0">
                <a:solidFill>
                  <a:srgbClr val="002060"/>
                </a:solidFill>
                <a:latin typeface="Segoe Script" panose="020B0504020000000003" pitchFamily="34" charset="0"/>
              </a:rPr>
            </a:br>
            <a:r>
              <a:rPr lang="pl-PL" dirty="0">
                <a:solidFill>
                  <a:srgbClr val="002060"/>
                </a:solidFill>
                <a:latin typeface="Segoe Script" panose="020B0504020000000003" pitchFamily="34" charset="0"/>
              </a:rPr>
              <a:t/>
            </a:r>
            <a:br>
              <a:rPr lang="pl-PL" dirty="0">
                <a:solidFill>
                  <a:srgbClr val="002060"/>
                </a:solidFill>
                <a:latin typeface="Segoe Script" panose="020B0504020000000003" pitchFamily="34" charset="0"/>
              </a:rPr>
            </a:br>
            <a:r>
              <a:rPr lang="pl-PL" sz="1400" dirty="0" smtClean="0">
                <a:solidFill>
                  <a:srgbClr val="002060"/>
                </a:solidFill>
                <a:latin typeface="Segoe Script" panose="020B0504020000000003" pitchFamily="34" charset="0"/>
              </a:rPr>
              <a:t>PRZYGOTOWAŁA: IZABELA PŁONKA</a:t>
            </a:r>
            <a:endParaRPr lang="pl-PL" sz="1400" dirty="0">
              <a:solidFill>
                <a:srgbClr val="002060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03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520940" cy="4032448"/>
          </a:xfrm>
        </p:spPr>
        <p:txBody>
          <a:bodyPr/>
          <a:lstStyle/>
          <a:p>
            <a:pPr algn="ctr"/>
            <a:r>
              <a:rPr lang="pl-PL" sz="4800" dirty="0" smtClean="0">
                <a:solidFill>
                  <a:srgbClr val="7030A0"/>
                </a:solidFill>
              </a:rPr>
              <a:t/>
            </a:r>
            <a:br>
              <a:rPr lang="pl-PL" sz="4800" dirty="0" smtClean="0">
                <a:solidFill>
                  <a:srgbClr val="7030A0"/>
                </a:solidFill>
              </a:rPr>
            </a:br>
            <a:r>
              <a:rPr lang="pl-PL" sz="4800" dirty="0">
                <a:solidFill>
                  <a:srgbClr val="7030A0"/>
                </a:solidFill>
              </a:rPr>
              <a:t/>
            </a:r>
            <a:br>
              <a:rPr lang="pl-PL" sz="4800" dirty="0">
                <a:solidFill>
                  <a:srgbClr val="7030A0"/>
                </a:solidFill>
              </a:rPr>
            </a:br>
            <a:r>
              <a:rPr lang="pl-PL" sz="4800" dirty="0" smtClean="0">
                <a:solidFill>
                  <a:srgbClr val="7030A0"/>
                </a:solidFill>
              </a:rPr>
              <a:t/>
            </a:r>
            <a:br>
              <a:rPr lang="pl-PL" sz="4800" dirty="0" smtClean="0">
                <a:solidFill>
                  <a:srgbClr val="7030A0"/>
                </a:solidFill>
              </a:rPr>
            </a:br>
            <a:r>
              <a:rPr lang="pl-PL" sz="4800" dirty="0" smtClean="0">
                <a:solidFill>
                  <a:srgbClr val="7030A0"/>
                </a:solidFill>
              </a:rPr>
              <a:t/>
            </a:r>
            <a:br>
              <a:rPr lang="pl-PL" sz="4800" dirty="0" smtClean="0">
                <a:solidFill>
                  <a:srgbClr val="7030A0"/>
                </a:solidFill>
              </a:rPr>
            </a:br>
            <a:r>
              <a:rPr lang="pl-PL" sz="4800" dirty="0" smtClean="0">
                <a:solidFill>
                  <a:srgbClr val="7030A0"/>
                </a:solidFill>
              </a:rPr>
              <a:t>ZABEZPIECZ SWÓJ SPRZĘT KOMPUTEROWY, TELEFON, TABLET, LAPTOP…</a:t>
            </a:r>
            <a:br>
              <a:rPr lang="pl-PL" sz="4800" dirty="0" smtClean="0">
                <a:solidFill>
                  <a:srgbClr val="7030A0"/>
                </a:solidFill>
              </a:rPr>
            </a:br>
            <a:r>
              <a:rPr lang="pl-PL" sz="4800" dirty="0" smtClean="0">
                <a:solidFill>
                  <a:srgbClr val="7030A0"/>
                </a:solidFill>
              </a:rPr>
              <a:t/>
            </a:r>
            <a:br>
              <a:rPr lang="pl-PL" sz="4800" dirty="0" smtClean="0">
                <a:solidFill>
                  <a:srgbClr val="7030A0"/>
                </a:solidFill>
              </a:rPr>
            </a:br>
            <a:r>
              <a:rPr lang="pl-PL" sz="4800" dirty="0" smtClean="0">
                <a:solidFill>
                  <a:srgbClr val="7030A0"/>
                </a:solidFill>
              </a:rPr>
              <a:t>k</a:t>
            </a:r>
            <a:r>
              <a:rPr lang="pl-PL" sz="3600" dirty="0" smtClean="0">
                <a:solidFill>
                  <a:schemeClr val="accent2">
                    <a:lumMod val="50000"/>
                  </a:schemeClr>
                </a:solidFill>
              </a:rPr>
              <a:t>asuj </a:t>
            </a:r>
            <a:r>
              <a:rPr lang="pl-PL" sz="3600" dirty="0">
                <a:solidFill>
                  <a:schemeClr val="accent2">
                    <a:lumMod val="50000"/>
                  </a:schemeClr>
                </a:solidFill>
              </a:rPr>
              <a:t>przeczytane </a:t>
            </a:r>
            <a:br>
              <a:rPr lang="pl-PL" sz="36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600" dirty="0">
                <a:solidFill>
                  <a:schemeClr val="accent2">
                    <a:lumMod val="50000"/>
                  </a:schemeClr>
                </a:solidFill>
              </a:rPr>
              <a:t>i zbędne wiadomości</a:t>
            </a:r>
            <a:endParaRPr lang="pl-PL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51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3783320"/>
          </a:xfrm>
        </p:spPr>
        <p:txBody>
          <a:bodyPr/>
          <a:lstStyle/>
          <a:p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>
                <a:solidFill>
                  <a:srgbClr val="C00000"/>
                </a:solidFill>
              </a:rPr>
              <a:t>NIE UDOSTĘPNIAJ SWOICH DANYCH OSOBOWYCH, NIE PODAWAJ SZCZEGÓŁÓW.</a:t>
            </a:r>
            <a:br>
              <a:rPr lang="pl-PL" sz="3600" dirty="0" smtClean="0">
                <a:solidFill>
                  <a:srgbClr val="C00000"/>
                </a:solidFill>
              </a:rPr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 smtClean="0"/>
              <a:t>CZĘSTO ZMIENIAJ HASŁA.</a:t>
            </a:r>
            <a:br>
              <a:rPr lang="pl-PL" sz="3600" dirty="0" smtClean="0"/>
            </a:br>
            <a:r>
              <a:rPr lang="pl-PL" sz="3600" dirty="0"/>
              <a:t/>
            </a:r>
            <a:br>
              <a:rPr lang="pl-PL" sz="3600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725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3783320"/>
          </a:xfrm>
        </p:spPr>
        <p:txBody>
          <a:bodyPr/>
          <a:lstStyle/>
          <a:p>
            <a:pPr algn="ctr"/>
            <a:r>
              <a:rPr lang="pl-PL" sz="4800" smtClean="0">
                <a:solidFill>
                  <a:srgbClr val="FF0000"/>
                </a:solidFill>
              </a:rPr>
              <a:t/>
            </a:r>
            <a:br>
              <a:rPr lang="pl-PL" sz="4800" smtClean="0">
                <a:solidFill>
                  <a:srgbClr val="FF0000"/>
                </a:solidFill>
              </a:rPr>
            </a:br>
            <a:r>
              <a:rPr lang="pl-PL" sz="4800">
                <a:solidFill>
                  <a:srgbClr val="FF0000"/>
                </a:solidFill>
              </a:rPr>
              <a:t/>
            </a:r>
            <a:br>
              <a:rPr lang="pl-PL" sz="4800">
                <a:solidFill>
                  <a:srgbClr val="FF0000"/>
                </a:solidFill>
              </a:rPr>
            </a:br>
            <a:r>
              <a:rPr lang="pl-PL" sz="4800" smtClean="0">
                <a:solidFill>
                  <a:srgbClr val="FF0000"/>
                </a:solidFill>
              </a:rPr>
              <a:t/>
            </a:r>
            <a:br>
              <a:rPr lang="pl-PL" sz="4800" smtClean="0">
                <a:solidFill>
                  <a:srgbClr val="FF0000"/>
                </a:solidFill>
              </a:rPr>
            </a:br>
            <a:r>
              <a:rPr lang="pl-PL" sz="4800" smtClean="0">
                <a:solidFill>
                  <a:srgbClr val="FF0000"/>
                </a:solidFill>
              </a:rPr>
              <a:t>ZACHOWUJ </a:t>
            </a:r>
            <a:r>
              <a:rPr lang="pl-PL" sz="4800" dirty="0" smtClean="0">
                <a:solidFill>
                  <a:srgbClr val="FF0000"/>
                </a:solidFill>
              </a:rPr>
              <a:t>KULTURĘ OSOBISTĄ: </a:t>
            </a:r>
            <a:br>
              <a:rPr lang="pl-PL" sz="4800" dirty="0" smtClean="0">
                <a:solidFill>
                  <a:srgbClr val="FF0000"/>
                </a:solidFill>
              </a:rPr>
            </a:br>
            <a:r>
              <a:rPr lang="pl-PL" smtClean="0">
                <a:solidFill>
                  <a:srgbClr val="FF0000"/>
                </a:solidFill>
              </a:rPr>
              <a:t/>
            </a:r>
            <a:br>
              <a:rPr lang="pl-PL" smtClean="0">
                <a:solidFill>
                  <a:srgbClr val="FF0000"/>
                </a:solidFill>
              </a:rPr>
            </a:br>
            <a:r>
              <a:rPr lang="pl-PL" smtClean="0">
                <a:solidFill>
                  <a:srgbClr val="FF0000"/>
                </a:solidFill>
              </a:rPr>
              <a:t/>
            </a:r>
            <a:br>
              <a:rPr lang="pl-PL" smtClean="0">
                <a:solidFill>
                  <a:srgbClr val="FF0000"/>
                </a:solidFill>
              </a:rPr>
            </a:br>
            <a:r>
              <a:rPr lang="pl-PL" smtClean="0">
                <a:solidFill>
                  <a:srgbClr val="C00000"/>
                </a:solidFill>
              </a:rPr>
              <a:t>- </a:t>
            </a:r>
            <a:r>
              <a:rPr lang="pl-PL" dirty="0" smtClean="0">
                <a:solidFill>
                  <a:srgbClr val="C00000"/>
                </a:solidFill>
              </a:rPr>
              <a:t>nie używaj wulgarnych słów</a:t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>
                <a:solidFill>
                  <a:srgbClr val="C00000"/>
                </a:solidFill>
              </a:rPr>
              <a:t>- nie obrażaj</a:t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>
                <a:solidFill>
                  <a:srgbClr val="C00000"/>
                </a:solidFill>
              </a:rPr>
              <a:t>- nie obgaduj</a:t>
            </a:r>
            <a:br>
              <a:rPr lang="pl-PL" dirty="0" smtClean="0">
                <a:solidFill>
                  <a:srgbClr val="C00000"/>
                </a:solidFill>
              </a:rPr>
            </a:br>
            <a:r>
              <a:rPr lang="pl-PL" dirty="0" smtClean="0">
                <a:solidFill>
                  <a:srgbClr val="C00000"/>
                </a:solidFill>
              </a:rPr>
              <a:t>- nie wyśmiewaj się z innych osób</a:t>
            </a:r>
            <a:br>
              <a:rPr lang="pl-PL" dirty="0" smtClean="0">
                <a:solidFill>
                  <a:srgbClr val="C00000"/>
                </a:solidFill>
              </a:rPr>
            </a:b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1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071352"/>
          </a:xfrm>
        </p:spPr>
        <p:txBody>
          <a:bodyPr/>
          <a:lstStyle/>
          <a:p>
            <a:pPr algn="ctr"/>
            <a:r>
              <a:rPr lang="pl-PL" sz="4000" dirty="0" smtClean="0">
                <a:solidFill>
                  <a:srgbClr val="7030A0"/>
                </a:solidFill>
              </a:rPr>
              <a:t>Nie działaj na szkodę innych</a:t>
            </a:r>
            <a:br>
              <a:rPr lang="pl-PL" sz="4000" dirty="0" smtClean="0">
                <a:solidFill>
                  <a:srgbClr val="7030A0"/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rgbClr val="C00000"/>
                </a:solidFill>
              </a:rPr>
              <a:t>zawsze myśl o następstwach swojego zachowania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3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287376"/>
          </a:xfrm>
        </p:spPr>
        <p:txBody>
          <a:bodyPr/>
          <a:lstStyle/>
          <a:p>
            <a:pPr algn="ctr"/>
            <a:r>
              <a:rPr lang="pl-PL" sz="4000" dirty="0" smtClean="0">
                <a:solidFill>
                  <a:srgbClr val="C00000"/>
                </a:solidFill>
              </a:rPr>
              <a:t/>
            </a:r>
            <a:br>
              <a:rPr lang="pl-PL" sz="4000" dirty="0" smtClean="0">
                <a:solidFill>
                  <a:srgbClr val="C00000"/>
                </a:solidFill>
              </a:rPr>
            </a:br>
            <a:r>
              <a:rPr lang="pl-PL" sz="4000" dirty="0" smtClean="0">
                <a:solidFill>
                  <a:srgbClr val="C00000"/>
                </a:solidFill>
              </a:rPr>
              <a:t/>
            </a:r>
            <a:br>
              <a:rPr lang="pl-PL" sz="4000" dirty="0" smtClean="0">
                <a:solidFill>
                  <a:srgbClr val="C00000"/>
                </a:solidFill>
              </a:rPr>
            </a:br>
            <a:r>
              <a:rPr lang="pl-PL" sz="4000" dirty="0">
                <a:solidFill>
                  <a:srgbClr val="C00000"/>
                </a:solidFill>
              </a:rPr>
              <a:t/>
            </a:r>
            <a:br>
              <a:rPr lang="pl-PL" sz="4000" dirty="0">
                <a:solidFill>
                  <a:srgbClr val="C00000"/>
                </a:solidFill>
              </a:rPr>
            </a:br>
            <a:r>
              <a:rPr lang="pl-PL" sz="4000" dirty="0" smtClean="0">
                <a:solidFill>
                  <a:srgbClr val="C00000"/>
                </a:solidFill>
              </a:rPr>
              <a:t>Jeśli posiadasz swoją stronę, bloga…</a:t>
            </a:r>
            <a:r>
              <a:rPr lang="pl-PL" sz="4000" dirty="0">
                <a:solidFill>
                  <a:srgbClr val="C00000"/>
                </a:solidFill>
              </a:rPr>
              <a:t/>
            </a:r>
            <a:br>
              <a:rPr lang="pl-PL" sz="4000" dirty="0">
                <a:solidFill>
                  <a:srgbClr val="C00000"/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 smtClean="0">
                <a:solidFill>
                  <a:srgbClr val="00B050"/>
                </a:solidFill>
              </a:rPr>
              <a:t>nie umieszczaj na niej cudzych prac,</a:t>
            </a:r>
            <a:br>
              <a:rPr lang="pl-PL" dirty="0" smtClean="0">
                <a:solidFill>
                  <a:srgbClr val="00B050"/>
                </a:solidFill>
              </a:rPr>
            </a:br>
            <a:r>
              <a:rPr lang="pl-PL" dirty="0" smtClean="0">
                <a:solidFill>
                  <a:srgbClr val="00B050"/>
                </a:solidFill>
              </a:rPr>
              <a:t>   zdjęć bez uzgodnienia z ich autorami</a:t>
            </a:r>
            <a:br>
              <a:rPr lang="pl-PL" dirty="0" smtClean="0">
                <a:solidFill>
                  <a:srgbClr val="00B050"/>
                </a:solidFill>
              </a:rPr>
            </a:br>
            <a:r>
              <a:rPr lang="pl-PL" dirty="0" smtClean="0">
                <a:solidFill>
                  <a:srgbClr val="00B050"/>
                </a:solidFill>
              </a:rPr>
              <a:t/>
            </a:r>
            <a:br>
              <a:rPr lang="pl-PL" dirty="0" smtClean="0">
                <a:solidFill>
                  <a:srgbClr val="00B050"/>
                </a:solidFill>
              </a:rPr>
            </a:br>
            <a:r>
              <a:rPr lang="pl-PL" dirty="0">
                <a:solidFill>
                  <a:srgbClr val="00B050"/>
                </a:solidFill>
              </a:rPr>
              <a:t/>
            </a:r>
            <a:br>
              <a:rPr lang="pl-PL" dirty="0">
                <a:solidFill>
                  <a:srgbClr val="00B050"/>
                </a:solidFill>
              </a:rPr>
            </a:br>
            <a:r>
              <a:rPr lang="pl-PL" sz="3600" dirty="0" smtClean="0">
                <a:solidFill>
                  <a:srgbClr val="FFC000"/>
                </a:solidFill>
              </a:rPr>
              <a:t>Bądź </a:t>
            </a:r>
            <a:r>
              <a:rPr lang="pl-PL" sz="3600" dirty="0">
                <a:solidFill>
                  <a:srgbClr val="FFC000"/>
                </a:solidFill>
              </a:rPr>
              <a:t>krytyczny</a:t>
            </a:r>
            <a:r>
              <a:rPr lang="pl-PL" sz="5400" dirty="0">
                <a:solidFill>
                  <a:srgbClr val="FFC000"/>
                </a:solidFill>
              </a:rPr>
              <a:t/>
            </a:r>
            <a:br>
              <a:rPr lang="pl-PL" sz="5400" dirty="0">
                <a:solidFill>
                  <a:srgbClr val="FFC000"/>
                </a:solidFill>
              </a:rPr>
            </a:br>
            <a:r>
              <a:rPr lang="pl-PL" sz="5400" dirty="0">
                <a:solidFill>
                  <a:srgbClr val="FFC000"/>
                </a:solidFill>
              </a:rPr>
              <a:t/>
            </a:r>
            <a:br>
              <a:rPr lang="pl-PL" sz="5400" dirty="0">
                <a:solidFill>
                  <a:srgbClr val="FFC000"/>
                </a:solidFill>
              </a:rPr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rgbClr val="002060"/>
                </a:solidFill>
              </a:rPr>
              <a:t>nie </a:t>
            </a:r>
            <a:r>
              <a:rPr lang="pl-PL" dirty="0">
                <a:solidFill>
                  <a:srgbClr val="002060"/>
                </a:solidFill>
              </a:rPr>
              <a:t>wszystkie treści zamieszczone                     w Internecie są prawdziwe</a:t>
            </a:r>
            <a:endParaRPr lang="pl-P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6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359384"/>
          </a:xfrm>
        </p:spPr>
        <p:txBody>
          <a:bodyPr/>
          <a:lstStyle/>
          <a:p>
            <a:pPr algn="ctr"/>
            <a:r>
              <a:rPr lang="pl-PL" sz="3600" dirty="0" smtClean="0">
                <a:solidFill>
                  <a:srgbClr val="FF0000"/>
                </a:solidFill>
              </a:rPr>
              <a:t>Przestrzegaj prawa</a:t>
            </a:r>
            <a:br>
              <a:rPr lang="pl-PL" sz="3600" dirty="0" smtClean="0">
                <a:solidFill>
                  <a:srgbClr val="FF0000"/>
                </a:solidFill>
              </a:rPr>
            </a:br>
            <a:r>
              <a:rPr lang="pl-PL" sz="3600" dirty="0" smtClean="0">
                <a:solidFill>
                  <a:srgbClr val="FF0000"/>
                </a:solidFill>
              </a:rPr>
              <a:t/>
            </a:r>
            <a:br>
              <a:rPr lang="pl-PL" sz="3600" dirty="0" smtClean="0">
                <a:solidFill>
                  <a:srgbClr val="FF0000"/>
                </a:solidFill>
              </a:rPr>
            </a:br>
            <a:r>
              <a:rPr lang="pl-PL" sz="4000" dirty="0" smtClean="0">
                <a:solidFill>
                  <a:srgbClr val="002060"/>
                </a:solidFill>
              </a:rPr>
              <a:t>internauci, którzy łamią zasady </a:t>
            </a:r>
            <a:br>
              <a:rPr lang="pl-PL" sz="4000" dirty="0" smtClean="0">
                <a:solidFill>
                  <a:srgbClr val="002060"/>
                </a:solidFill>
              </a:rPr>
            </a:br>
            <a:r>
              <a:rPr lang="pl-PL" sz="4000" dirty="0" smtClean="0">
                <a:solidFill>
                  <a:srgbClr val="002060"/>
                </a:solidFill>
              </a:rPr>
              <a:t>muszą się liczyć </a:t>
            </a:r>
            <a:br>
              <a:rPr lang="pl-PL" sz="4000" dirty="0" smtClean="0">
                <a:solidFill>
                  <a:srgbClr val="002060"/>
                </a:solidFill>
              </a:rPr>
            </a:br>
            <a:r>
              <a:rPr lang="pl-PL" sz="4000" dirty="0" smtClean="0">
                <a:solidFill>
                  <a:srgbClr val="002060"/>
                </a:solidFill>
              </a:rPr>
              <a:t>z konsekwencjami </a:t>
            </a:r>
            <a:br>
              <a:rPr lang="pl-PL" sz="4000" dirty="0" smtClean="0">
                <a:solidFill>
                  <a:srgbClr val="002060"/>
                </a:solidFill>
              </a:rPr>
            </a:br>
            <a:r>
              <a:rPr lang="pl-PL" sz="4000" dirty="0" smtClean="0">
                <a:solidFill>
                  <a:srgbClr val="002060"/>
                </a:solidFill>
              </a:rPr>
              <a:t>niewłaściwego zachowania</a:t>
            </a:r>
            <a:endParaRPr lang="pl-P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4215368"/>
          </a:xfrm>
        </p:spPr>
        <p:txBody>
          <a:bodyPr/>
          <a:lstStyle/>
          <a:p>
            <a:pPr algn="ctr"/>
            <a:r>
              <a:rPr lang="pl-PL" sz="6600" dirty="0" smtClean="0">
                <a:solidFill>
                  <a:srgbClr val="FF0000"/>
                </a:solidFill>
              </a:rPr>
              <a:t>Pamiętaj! </a:t>
            </a:r>
            <a:r>
              <a:rPr lang="pl-PL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6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600" dirty="0" smtClean="0">
                <a:solidFill>
                  <a:schemeClr val="accent2">
                    <a:lumMod val="50000"/>
                  </a:schemeClr>
                </a:solidFill>
              </a:rPr>
              <a:t>To co wrzucisz do sieci</a:t>
            </a:r>
            <a:br>
              <a:rPr lang="pl-PL" sz="36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pl-PL" sz="3600" dirty="0" smtClean="0">
                <a:solidFill>
                  <a:schemeClr val="accent2">
                    <a:lumMod val="50000"/>
                  </a:schemeClr>
                </a:solidFill>
              </a:rPr>
              <a:t>pozostanie tam na zawsze</a:t>
            </a:r>
            <a:endParaRPr lang="pl-PL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8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520940" cy="3744416"/>
          </a:xfrm>
        </p:spPr>
        <p:txBody>
          <a:bodyPr/>
          <a:lstStyle/>
          <a:p>
            <a:pPr algn="ctr"/>
            <a:r>
              <a:rPr lang="pl-PL" sz="5400" dirty="0" smtClean="0">
                <a:solidFill>
                  <a:srgbClr val="FF0000"/>
                </a:solidFill>
              </a:rPr>
              <a:t/>
            </a:r>
            <a:br>
              <a:rPr lang="pl-PL" sz="5400" dirty="0" smtClean="0">
                <a:solidFill>
                  <a:srgbClr val="FF0000"/>
                </a:solidFill>
              </a:rPr>
            </a:br>
            <a:r>
              <a:rPr lang="pl-PL" sz="5400" dirty="0">
                <a:solidFill>
                  <a:srgbClr val="FF0000"/>
                </a:solidFill>
              </a:rPr>
              <a:t/>
            </a:r>
            <a:br>
              <a:rPr lang="pl-PL" sz="5400" dirty="0">
                <a:solidFill>
                  <a:srgbClr val="FF0000"/>
                </a:solidFill>
              </a:rPr>
            </a:br>
            <a:r>
              <a:rPr lang="pl-PL" sz="5400" dirty="0" smtClean="0">
                <a:solidFill>
                  <a:srgbClr val="FF0000"/>
                </a:solidFill>
              </a:rPr>
              <a:t/>
            </a:r>
            <a:br>
              <a:rPr lang="pl-PL" sz="5400" dirty="0" smtClean="0">
                <a:solidFill>
                  <a:srgbClr val="FF0000"/>
                </a:solidFill>
              </a:rPr>
            </a:br>
            <a:r>
              <a:rPr lang="pl-PL" sz="5400" dirty="0" smtClean="0">
                <a:solidFill>
                  <a:srgbClr val="FF0000"/>
                </a:solidFill>
              </a:rPr>
              <a:t>TRZY OGÓLNE ZASADY:</a:t>
            </a:r>
            <a:br>
              <a:rPr lang="pl-PL" sz="5400" dirty="0" smtClean="0">
                <a:solidFill>
                  <a:srgbClr val="FF0000"/>
                </a:solidFill>
              </a:rPr>
            </a:br>
            <a:r>
              <a:rPr lang="pl-PL" sz="5400" dirty="0" smtClean="0">
                <a:solidFill>
                  <a:srgbClr val="FF0000"/>
                </a:solidFill>
              </a:rPr>
              <a:t/>
            </a:r>
            <a:br>
              <a:rPr lang="pl-PL" sz="5400" dirty="0" smtClean="0">
                <a:solidFill>
                  <a:srgbClr val="FF0000"/>
                </a:solidFill>
              </a:rPr>
            </a:br>
            <a:r>
              <a:rPr lang="pl-PL" dirty="0" smtClean="0">
                <a:solidFill>
                  <a:srgbClr val="7030A0"/>
                </a:solidFill>
              </a:rPr>
              <a:t>MYŚL</a:t>
            </a:r>
            <a:r>
              <a:rPr lang="pl-PL" dirty="0" smtClean="0"/>
              <a:t>, </a:t>
            </a:r>
            <a:r>
              <a:rPr lang="pl-PL" dirty="0" smtClean="0">
                <a:solidFill>
                  <a:srgbClr val="00B050"/>
                </a:solidFill>
              </a:rPr>
              <a:t>NIE DZIAŁAJ NA CZYJĄŚ SZKODĘ</a:t>
            </a:r>
            <a:r>
              <a:rPr lang="pl-PL" dirty="0" smtClean="0"/>
              <a:t>, </a:t>
            </a:r>
            <a:br>
              <a:rPr lang="pl-PL" dirty="0" smtClean="0"/>
            </a:br>
            <a:r>
              <a:rPr lang="pl-PL" dirty="0" smtClean="0">
                <a:solidFill>
                  <a:schemeClr val="accent2">
                    <a:lumMod val="75000"/>
                  </a:schemeClr>
                </a:solidFill>
              </a:rPr>
              <a:t>NIE NADUŻYWAJ </a:t>
            </a:r>
            <a:r>
              <a:rPr lang="pl-PL" dirty="0" smtClean="0"/>
              <a:t>( </a:t>
            </a:r>
            <a:r>
              <a:rPr lang="pl-PL" dirty="0" smtClean="0">
                <a:solidFill>
                  <a:schemeClr val="accent3">
                    <a:lumMod val="75000"/>
                  </a:schemeClr>
                </a:solidFill>
              </a:rPr>
              <a:t>SZANUJ SWÓJ CZAS</a:t>
            </a:r>
            <a:r>
              <a:rPr lang="pl-PL" dirty="0" smtClean="0"/>
              <a:t>)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rgbClr val="002060"/>
                </a:solidFill>
              </a:rPr>
              <a:t>Jeśli coś cię niepokoi, zawsze możesz opowiedzieć o tym rodzicom, dorosłym…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>
                <a:solidFill>
                  <a:srgbClr val="C00000"/>
                </a:solidFill>
              </a:rPr>
              <a:t>MOŻESZ ZADZWONIĆ 116 111</a:t>
            </a:r>
            <a:endParaRPr lang="pl-PL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9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ąty">
  <a:themeElements>
    <a:clrScheme name="Kąt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Kąt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ą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43</TotalTime>
  <Words>21</Words>
  <Application>Microsoft Office PowerPoint</Application>
  <PresentationFormat>Pokaz na ekranie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Kąty</vt:lpstr>
      <vt:lpstr>    ZASADY BEZPIECZNEGO KORZYSTANIA  Z INTERNETU</vt:lpstr>
      <vt:lpstr>    ZABEZPIECZ SWÓJ SPRZĘT KOMPUTEROWY, TELEFON, TABLET, LAPTOP…  kasuj przeczytane  i zbędne wiadomości</vt:lpstr>
      <vt:lpstr>    NIE UDOSTĘPNIAJ SWOICH DANYCH OSOBOWYCH, NIE PODAWAJ SZCZEGÓŁÓW.  CZĘSTO ZMIENIAJ HASŁA.    </vt:lpstr>
      <vt:lpstr>   ZACHOWUJ KULTURĘ OSOBISTĄ:    - nie używaj wulgarnych słów - nie obrażaj - nie obgaduj - nie wyśmiewaj się z innych osób </vt:lpstr>
      <vt:lpstr>Nie działaj na szkodę innych  zawsze myśl o następstwach swojego zachowania</vt:lpstr>
      <vt:lpstr>   Jeśli posiadasz swoją stronę, bloga…   nie umieszczaj na niej cudzych prac,    zdjęć bez uzgodnienia z ich autorami   Bądź krytyczny   nie wszystkie treści zamieszczone                     w Internecie są prawdziwe</vt:lpstr>
      <vt:lpstr>Przestrzegaj prawa  internauci, którzy łamią zasady  muszą się liczyć  z konsekwencjami  niewłaściwego zachowania</vt:lpstr>
      <vt:lpstr>Pamiętaj!   To co wrzucisz do sieci pozostanie tam na zawsze</vt:lpstr>
      <vt:lpstr>   TRZY OGÓLNE ZASADY:  MYŚL, NIE DZIAŁAJ NA CZYJĄŚ SZKODĘ,  NIE NADUŻYWAJ ( SZANUJ SWÓJ CZAS)  Jeśli coś cię niepokoi, zawsze możesz opowiedzieć o tym rodzicom, dorosłym…     MOŻESZ ZADZWONIĆ 116 111</vt:lpstr>
      <vt:lpstr>       DZIĘKUJĘ ZA UWAGĘ      LEPSZY INTERNET ZACZYNA SIĘ OD CIEBIE  PRZYGOTOWAŁA: IZABELA PŁONKA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BEZPIECZNEGO KORZYSTANIA  Z INTERNETU</dc:title>
  <dc:creator>iza i pawel</dc:creator>
  <cp:lastModifiedBy>iza i pawel</cp:lastModifiedBy>
  <cp:revision>7</cp:revision>
  <dcterms:created xsi:type="dcterms:W3CDTF">2018-01-23T09:57:48Z</dcterms:created>
  <dcterms:modified xsi:type="dcterms:W3CDTF">2018-01-23T19:49:05Z</dcterms:modified>
</cp:coreProperties>
</file>