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2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62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87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05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46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14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12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11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51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6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178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94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93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461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37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31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bg1"/>
            </a:gs>
            <a:gs pos="71000">
              <a:srgbClr val="FFFF5C"/>
            </a:gs>
            <a:gs pos="79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386C7-E06C-4B44-898F-52ECC4EA19DA}" type="datetimeFigureOut">
              <a:rPr lang="sk-SK" smtClean="0"/>
              <a:t>27.6.2018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A0D6B22-C001-41F1-9B21-ECF3A8021E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597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499FC-09BE-42D6-97B2-34D82643A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837" y="2514600"/>
            <a:ext cx="10723776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MATERSKÁ ŠKOLA</a:t>
            </a:r>
            <a:b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KOMJATNÁ</a:t>
            </a:r>
            <a:b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trieda</a:t>
            </a:r>
            <a:b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52E958-68A1-4F73-8A9A-153CA95C4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773" y="4777379"/>
            <a:ext cx="11175839" cy="1126283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2017/2018</a:t>
            </a:r>
          </a:p>
        </p:txBody>
      </p:sp>
    </p:spTree>
    <p:extLst>
      <p:ext uri="{BB962C8B-B14F-4D97-AF65-F5344CB8AC3E}">
        <p14:creationId xmlns:p14="http://schemas.microsoft.com/office/powerpoint/2010/main" val="36756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8C532-143D-4E96-A550-B984B9574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37" y="624110"/>
            <a:ext cx="1072377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Naši predškoláci</a:t>
            </a:r>
            <a:br>
              <a:rPr lang="sk-SK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...ideme do školy...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98876EB-F078-4861-8ED4-EB15B5A7E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3" y="2503309"/>
            <a:ext cx="2984896" cy="38868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FAF7D49-0741-41CB-A134-507C502FE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59" y="2832082"/>
            <a:ext cx="2742882" cy="3558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C32CDCF-5344-4033-9A63-4EE323EEC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82" y="2503310"/>
            <a:ext cx="3113165" cy="38868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780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35282-68B2-4140-916C-33FD4F481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C2EEAC8-3CFA-4092-90DE-33C582591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8" y="1905000"/>
            <a:ext cx="3289970" cy="410113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B3722F8-DA68-45DE-B30A-2786F60A5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36" y="1122626"/>
            <a:ext cx="3153097" cy="46127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57FE8B5-EE32-4E5D-BD11-B5F8DA8C0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66" y="1819580"/>
            <a:ext cx="3451802" cy="42730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323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35F03B-51C5-4CE2-AEEE-F283E631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C41B002-E7A7-4694-98BD-9917B9F71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1" y="1184680"/>
            <a:ext cx="3682457" cy="437436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B87F3E2-A910-4EC5-BD24-F5E2FE95E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40" y="1667677"/>
            <a:ext cx="3144015" cy="43537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F57CD3F-4C9B-4976-A205-F9CE7FF1E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33" y="1184680"/>
            <a:ext cx="3477579" cy="43743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934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8D30AF-4F74-416E-B61B-BA8D4839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1A8B83D-908D-4AF6-9716-47E1F07D7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28" y="810503"/>
            <a:ext cx="3816945" cy="431187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8F4E725-5FB2-45C5-8034-0EBEDD2E5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16" y="1270144"/>
            <a:ext cx="3457931" cy="44070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3A43554-1F33-4980-8F9C-03E85D87B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9" y="1202506"/>
            <a:ext cx="3380036" cy="44364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05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5DC63-B781-4FE2-A42B-F135D853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35B4EE5-125D-4857-ABFD-99F038F36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75" y="1217029"/>
            <a:ext cx="4210238" cy="461577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0BDDDC5-534A-43CC-9FDB-D25214D51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36" y="1217029"/>
            <a:ext cx="3648015" cy="45848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563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53B2D4-E1EA-4EE0-9213-19545522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624110"/>
            <a:ext cx="10641583" cy="1280890"/>
          </a:xfrm>
        </p:spPr>
        <p:txBody>
          <a:bodyPr/>
          <a:lstStyle/>
          <a:p>
            <a:pPr algn="ctr"/>
            <a:r>
              <a:rPr lang="sk-SK" dirty="0"/>
              <a:t>...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my ešte ostávame v MŠ</a:t>
            </a:r>
            <a:r>
              <a:rPr lang="sk-SK" dirty="0"/>
              <a:t>...</a:t>
            </a: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8B09EC5-B5FA-4A61-96A7-7CF97C129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59" y="1782452"/>
            <a:ext cx="3887292" cy="435121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7255418-11D5-40B2-B288-5B2FE69E4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85" y="1782452"/>
            <a:ext cx="3880452" cy="42762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3789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16F71-091E-475D-AC64-4F5C6237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66" y="511672"/>
            <a:ext cx="10477196" cy="140156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endParaRPr lang="sk-SK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E3E46B9-0893-4DC0-98CB-4CB394FAC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5" y="1711845"/>
            <a:ext cx="3490090" cy="47586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5E61320-61EE-4793-B7FC-5D302A3AE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51" y="1786463"/>
            <a:ext cx="3931982" cy="46840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91514C92-D46C-46AD-91B7-66029EBF1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73" y="858303"/>
            <a:ext cx="3490090" cy="51413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1672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13</Words>
  <Application>Microsoft Office PowerPoint</Application>
  <PresentationFormat>Širokouhlá</PresentationFormat>
  <Paragraphs>4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Dym</vt:lpstr>
      <vt:lpstr>MATERSKÁ ŠKOLA KOMJATNÁ  I. trieda </vt:lpstr>
      <vt:lpstr>Naši predškoláci ...ideme do školy...</vt:lpstr>
      <vt:lpstr>Prezentácia programu PowerPoint</vt:lpstr>
      <vt:lpstr>Prezentácia programu PowerPoint</vt:lpstr>
      <vt:lpstr>Prezentácia programu PowerPoint</vt:lpstr>
      <vt:lpstr>Prezentácia programu PowerPoint</vt:lpstr>
      <vt:lpstr>... a my ešte ostávame v MŠ...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skuta</dc:creator>
  <cp:lastModifiedBy>skuta</cp:lastModifiedBy>
  <cp:revision>12</cp:revision>
  <dcterms:created xsi:type="dcterms:W3CDTF">2018-06-25T18:08:24Z</dcterms:created>
  <dcterms:modified xsi:type="dcterms:W3CDTF">2018-06-27T17:38:08Z</dcterms:modified>
</cp:coreProperties>
</file>