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1" autoAdjust="0"/>
  </p:normalViewPr>
  <p:slideViewPr>
    <p:cSldViewPr>
      <p:cViewPr>
        <p:scale>
          <a:sx n="95" d="100"/>
          <a:sy n="95" d="100"/>
        </p:scale>
        <p:origin x="-44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43BB-12FA-4C0A-BAC6-04B414376572}" type="datetimeFigureOut">
              <a:rPr lang="pl-PL" smtClean="0"/>
              <a:t>06.03.2018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F458CE-AF36-4C57-9E52-E373D3D027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43BB-12FA-4C0A-BAC6-04B414376572}" type="datetimeFigureOut">
              <a:rPr lang="pl-PL" smtClean="0"/>
              <a:t>06.03.2018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58CE-AF36-4C57-9E52-E373D3D027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43BB-12FA-4C0A-BAC6-04B414376572}" type="datetimeFigureOut">
              <a:rPr lang="pl-PL" smtClean="0"/>
              <a:t>06.03.2018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58CE-AF36-4C57-9E52-E373D3D027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43BB-12FA-4C0A-BAC6-04B414376572}" type="datetimeFigureOut">
              <a:rPr lang="pl-PL" smtClean="0"/>
              <a:t>06.03.2018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F458CE-AF36-4C57-9E52-E373D3D027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43BB-12FA-4C0A-BAC6-04B414376572}" type="datetimeFigureOut">
              <a:rPr lang="pl-PL" smtClean="0"/>
              <a:t>06.03.2018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58CE-AF36-4C57-9E52-E373D3D027B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43BB-12FA-4C0A-BAC6-04B414376572}" type="datetimeFigureOut">
              <a:rPr lang="pl-PL" smtClean="0"/>
              <a:t>06.03.2018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58CE-AF36-4C57-9E52-E373D3D027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43BB-12FA-4C0A-BAC6-04B414376572}" type="datetimeFigureOut">
              <a:rPr lang="pl-PL" smtClean="0"/>
              <a:t>06.03.2018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5F458CE-AF36-4C57-9E52-E373D3D027B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43BB-12FA-4C0A-BAC6-04B414376572}" type="datetimeFigureOut">
              <a:rPr lang="pl-PL" smtClean="0"/>
              <a:t>06.03.2018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58CE-AF36-4C57-9E52-E373D3D027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43BB-12FA-4C0A-BAC6-04B414376572}" type="datetimeFigureOut">
              <a:rPr lang="pl-PL" smtClean="0"/>
              <a:t>06.03.2018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58CE-AF36-4C57-9E52-E373D3D027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43BB-12FA-4C0A-BAC6-04B414376572}" type="datetimeFigureOut">
              <a:rPr lang="pl-PL" smtClean="0"/>
              <a:t>06.03.2018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58CE-AF36-4C57-9E52-E373D3D027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43BB-12FA-4C0A-BAC6-04B414376572}" type="datetimeFigureOut">
              <a:rPr lang="pl-PL" smtClean="0"/>
              <a:t>06.03.2018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58CE-AF36-4C57-9E52-E373D3D027B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1943BB-12FA-4C0A-BAC6-04B414376572}" type="datetimeFigureOut">
              <a:rPr lang="pl-PL" smtClean="0"/>
              <a:t>06.03.2018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F458CE-AF36-4C57-9E52-E373D3D027B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81000" y="260648"/>
            <a:ext cx="8458200" cy="792088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Ksiądz Kardynał Stefan Wyszyński</a:t>
            </a:r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24744"/>
            <a:ext cx="482453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32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Pomnik kardynała wyszyńskiego i Jana Pawła Drugiego na dziedzińcu katolickiego Uniwersytetu Lubelskiego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92088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591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Zdjęcie z abp antonim Baraniakiem w                     Rzymie </a:t>
            </a:r>
            <a:endParaRPr lang="pl-P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48072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431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              Koniec</a:t>
            </a:r>
            <a:endParaRPr lang="pl-P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633670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884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Skrócona Biografia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Stefan Wyszyński urodził się 3 sierpnia 1901r. w Zuzeli-małej wsi w województwie mazowieckim, zmarły 28 maja 1981 r. w Warszawie. Był Polskim duchownym rzymskokatolickim, biskupem diecezjalnym lubelskim( w latach 1946-1948), arcybiskupem metropolitą gnieźnieńskim i warszawskim oraz prymasem Polski (w latach 1948-1981). Czcigodny Sługa Boży Kościoła Katolickiego i </a:t>
            </a:r>
            <a:r>
              <a:rPr lang="pl-PL" i="1" dirty="0" smtClean="0"/>
              <a:t>Prymas Tysiąclecia</a:t>
            </a:r>
            <a:r>
              <a:rPr lang="pl-PL" dirty="0"/>
              <a:t> </a:t>
            </a:r>
            <a:r>
              <a:rPr lang="pl-PL" dirty="0" smtClean="0"/>
              <a:t>został odznaczony (pośmiertnie) Orderem Orła Białego.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2555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Dzieciństwo I Młodość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Urodził się jako drugie dziecko Stanisława i Julianny (z d. Karp) Wyszyńskich. Ojciec był organistą miejscowego kościoła a matka zajmowała się domem. W 1910 wraz z rodziną przeprowadził się do Andrzejewa, gdzie jego matka zmarła. W latach 1912-1915 był uczniem Gimnazjum Wojciecha Górskiego w Warszawie. W czasie wojny, w latach 1915-1917 uczęszczał do Prywatnej Siedmioklasowej Szkoły Handlowej Męskiej w Łomży. Od 1917r do 1920 r uczył się w liceum włocławskim im Piusa X (Niższe Seminarium Duchowne). W latach 1920-1924 był klerykiem Wyższego Seminarium Duchownego </a:t>
            </a:r>
            <a:r>
              <a:rPr lang="pl-PL" dirty="0"/>
              <a:t>w</a:t>
            </a:r>
            <a:r>
              <a:rPr lang="pl-PL" dirty="0" smtClean="0"/>
              <a:t>e Włocławku.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8960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Stefan Wyszyński święcenia przyjął 3 sierpnia 1924r  we włocławskiej bazylice katedralnej z rąk biskupa Wojciecha Owczarka. W latach 1925-1929 był studentem Wydziału prawa Kanonicznego oraz Wydziału Prawa i Nauk Ekonomiczno-Społecznych Katolickiego Uniwersytetu Lubelskiego, który zakończył z doktoratem na temat </a:t>
            </a:r>
            <a:r>
              <a:rPr lang="pl-PL" i="1" dirty="0" smtClean="0"/>
              <a:t>Prawa rodziny, Kościoła i państwa do szkoły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6717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Gdy Nadeszła wojna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6831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W 1931 r. był wikariuszem w parafii Świętej Rodziny w Przedrzeczu. Od 1932 r pełnił obowiązki redaktora naczelnego miesięcznika ,,Ateneum Kapłańskie”. Po wybuchu II wojny światowej z polecenia bpa Michała Kozala ukrywał się przed Gestapo we wsi Stanisławka w województwie lubelskim. W okresie powstania warszawskiego pod pseudonimem ,,Radwan III” był kapelanem grupy AK Kampinos, działającej m.in. w Laskach, oraz szpitala powstańczego.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699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 wojnie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 zakończeniu wojny wrócił do Włocławka, gdzie reorganizował seminarium duchowne </a:t>
            </a:r>
            <a:r>
              <a:rPr lang="pl-PL" dirty="0" smtClean="0"/>
              <a:t>i pełnił obowiązki rektora. 4 marca 1946 r został mianowany biskupem diecezjalnym Lubelskim . Święcenia biskupie otrzymał z rąk kardynała Augusta Hlonda, prymasa Polski.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6409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Kariera Prymasa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Po śmierci prymasa Augusta Hlonda w 1948 r, gdy najpoważniejszy kandydat na jego następcę – Stanisław Kostka Łukomski zginął w wypadku samochodowym , Wyszyński został mianowany Prymasem Polski i zarazem metropolitą gnieźnieńskim i warszawskim. 12 stycznia 1953 roku w Rzymie Stefan Wyszyński został mianowany przez papieża Piusa XII kardynałem.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8303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r>
              <a:rPr lang="pl-PL" dirty="0" smtClean="0"/>
              <a:t>Choroba I śmierć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Po wielu latach posługi bogu , w połowie marca 1981 roku u Prymasa wykryto nowotwór. Mimo starań nie udało go się zahamować. 16 maja 1981 r przyjął namaszczenie chorych. Nawiązał podczas niego do zamachu na Jana Pawła II . 22 maja ostatni raz wystąpił  publicznie , a sześć dni później zmarł. Wkrótce po tym ogłoszono żałobę narodową. Jego pogrzeb nazwano królewskim.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046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Ku pamięci 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Stefan Wyszyński jest przedstawiony na wielu obrazach, pomnikach i zdjęciach. Niektóre z nich przedstawię teraz: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436" y="3140968"/>
            <a:ext cx="22860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40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</TotalTime>
  <Words>508</Words>
  <Application>Microsoft Office PowerPoint</Application>
  <PresentationFormat>Pokaz na ekranie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Wędrówka</vt:lpstr>
      <vt:lpstr>Prezentacja programu PowerPoint</vt:lpstr>
      <vt:lpstr>Skrócona Biografia</vt:lpstr>
      <vt:lpstr>Dzieciństwo I Młodość</vt:lpstr>
      <vt:lpstr>Nauka </vt:lpstr>
      <vt:lpstr>Gdy Nadeszła wojna</vt:lpstr>
      <vt:lpstr>PO wojnie</vt:lpstr>
      <vt:lpstr>Kariera Prymasa</vt:lpstr>
      <vt:lpstr>Choroba I śmierć</vt:lpstr>
      <vt:lpstr>Ku pamięci !</vt:lpstr>
      <vt:lpstr>Pomnik kardynała wyszyńskiego i Jana Pawła Drugiego na dziedzińcu katolickiego Uniwersytetu Lubelskiego</vt:lpstr>
      <vt:lpstr>Zdjęcie z abp antonim Baraniakiem w                     Rzymie </vt:lpstr>
      <vt:lpstr>                              Koniec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Paweł Nowacki</dc:creator>
  <cp:lastModifiedBy>Paweł Nowacki</cp:lastModifiedBy>
  <cp:revision>13</cp:revision>
  <dcterms:created xsi:type="dcterms:W3CDTF">2018-02-20T10:57:07Z</dcterms:created>
  <dcterms:modified xsi:type="dcterms:W3CDTF">2018-03-06T11:14:39Z</dcterms:modified>
</cp:coreProperties>
</file>