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9" r:id="rId7"/>
    <p:sldId id="260" r:id="rId8"/>
    <p:sldId id="261" r:id="rId9"/>
    <p:sldId id="262" r:id="rId10"/>
    <p:sldId id="266" r:id="rId11"/>
    <p:sldId id="265" r:id="rId12"/>
    <p:sldId id="263" r:id="rId13"/>
    <p:sldId id="268" r:id="rId14"/>
    <p:sldId id="267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F557-BE2D-48F9-9146-C9A729222B34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1002-ED10-416E-9449-FC3634C2DD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F557-BE2D-48F9-9146-C9A729222B34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1002-ED10-416E-9449-FC3634C2DD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F557-BE2D-48F9-9146-C9A729222B34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1002-ED10-416E-9449-FC3634C2DD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F557-BE2D-48F9-9146-C9A729222B34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1002-ED10-416E-9449-FC3634C2DD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F557-BE2D-48F9-9146-C9A729222B34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1002-ED10-416E-9449-FC3634C2DD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F557-BE2D-48F9-9146-C9A729222B34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1002-ED10-416E-9449-FC3634C2DD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F557-BE2D-48F9-9146-C9A729222B34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1002-ED10-416E-9449-FC3634C2DD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F557-BE2D-48F9-9146-C9A729222B34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1002-ED10-416E-9449-FC3634C2DD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F557-BE2D-48F9-9146-C9A729222B34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1002-ED10-416E-9449-FC3634C2DD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F557-BE2D-48F9-9146-C9A729222B34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1002-ED10-416E-9449-FC3634C2DD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F557-BE2D-48F9-9146-C9A729222B34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1002-ED10-416E-9449-FC3634C2DD8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F557-BE2D-48F9-9146-C9A729222B34}" type="datetimeFigureOut">
              <a:rPr lang="pl-PL" smtClean="0"/>
              <a:pPr/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1002-ED10-416E-9449-FC3634C2DD8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857255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lgerian" pitchFamily="82" charset="0"/>
              </a:rPr>
              <a:t>„Góra grosza” w grupie 0d</a:t>
            </a:r>
            <a:endParaRPr lang="pl-PL" dirty="0">
              <a:latin typeface="Algerian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7224" y="1643050"/>
            <a:ext cx="7715304" cy="4572032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ü"/>
            </a:pPr>
            <a:r>
              <a:rPr lang="pl-PL" dirty="0" smtClean="0"/>
              <a:t> Już od 4 lat nasza grupa aktywnie bierze udział w akcji „Góra Grosza” .</a:t>
            </a:r>
          </a:p>
          <a:p>
            <a:pPr algn="l">
              <a:buFont typeface="Wingdings" pitchFamily="2" charset="2"/>
              <a:buChar char="ü"/>
            </a:pPr>
            <a:r>
              <a:rPr lang="pl-PL" dirty="0" smtClean="0"/>
              <a:t> Głównym jej celem, jest uświadomienie dzieciom, że nawet najdrobniejsze monety zebrane w dużej ilości, mogą dać dużą kwotę, która pomoże potrzebującym .</a:t>
            </a:r>
          </a:p>
          <a:p>
            <a:pPr algn="l">
              <a:buFont typeface="Wingdings" pitchFamily="2" charset="2"/>
              <a:buChar char="ü"/>
            </a:pPr>
            <a:r>
              <a:rPr lang="pl-PL" dirty="0" smtClean="0"/>
              <a:t>  W tym roku </a:t>
            </a:r>
            <a:r>
              <a:rPr lang="pl-PL" dirty="0" smtClean="0"/>
              <a:t>zebraliśmy</a:t>
            </a:r>
            <a:r>
              <a:rPr lang="pl-PL" dirty="0" smtClean="0"/>
              <a:t> </a:t>
            </a:r>
            <a:r>
              <a:rPr lang="pl-PL" dirty="0" smtClean="0"/>
              <a:t>kwotę;   </a:t>
            </a:r>
            <a:br>
              <a:rPr lang="pl-PL" dirty="0" smtClean="0"/>
            </a:br>
            <a:r>
              <a:rPr lang="pl-PL" dirty="0" smtClean="0"/>
              <a:t>52 złote 59 groszy. </a:t>
            </a:r>
            <a:endParaRPr lang="pl-PL" dirty="0" smtClean="0"/>
          </a:p>
          <a:p>
            <a:r>
              <a:rPr lang="pl-PL" b="1" dirty="0" smtClean="0"/>
              <a:t>Dziękujemy </a:t>
            </a:r>
            <a:r>
              <a:rPr lang="pl-PL" b="1" dirty="0" smtClean="0"/>
              <a:t>bardzo wszystkim,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którzy </a:t>
            </a:r>
            <a:r>
              <a:rPr lang="pl-PL" b="1" dirty="0" smtClean="0"/>
              <a:t>włączyli się do akcji.   </a:t>
            </a:r>
            <a:endParaRPr lang="pl-PL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71206_093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18374" y="1647012"/>
            <a:ext cx="6223012" cy="35004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az 2" descr="20171219_115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25029" y="1639104"/>
            <a:ext cx="6223014" cy="35004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0180103_105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24249" y="1762107"/>
            <a:ext cx="6096011" cy="34290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az 3" descr="20171220_133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99639" y="1756904"/>
            <a:ext cx="6072230" cy="34156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0180103_104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547717" y="1690668"/>
            <a:ext cx="6096011" cy="34290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az 3" descr="20180103_105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85262" y="1701094"/>
            <a:ext cx="6143669" cy="34558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80103_105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76279" y="1690669"/>
            <a:ext cx="6096011" cy="34290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 descr="20180103_1059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85262" y="1701094"/>
            <a:ext cx="6143668" cy="34558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80103_110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268266"/>
            <a:ext cx="5976947" cy="336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az 2" descr="20180103_1057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5873759" cy="33039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23275" y="1294794"/>
            <a:ext cx="5214972" cy="39112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az 3" descr="IMG-82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55847" y="1294789"/>
            <a:ext cx="5214974" cy="3911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-8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54811" y="1297762"/>
            <a:ext cx="5238755" cy="39290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az 2" descr="IMG-7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48125" y="1309669"/>
            <a:ext cx="5334005" cy="4000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-7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36191" y="1321579"/>
            <a:ext cx="5429288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az 3" descr="IMG-7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50065" y="1321579"/>
            <a:ext cx="5429288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171205_084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39817" y="1725645"/>
            <a:ext cx="5929330" cy="3335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 descr="20171204_151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32143" y="1725651"/>
            <a:ext cx="5929355" cy="3335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0171208_121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575498" y="1789888"/>
            <a:ext cx="6223012" cy="35004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az 3" descr="20171208_121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39337" y="1789895"/>
            <a:ext cx="6223044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71206_093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76286" y="1777957"/>
            <a:ext cx="6096043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az 3" descr="20171206_0936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24242" y="1762114"/>
            <a:ext cx="6096044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0171219_115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519942" y="1734332"/>
            <a:ext cx="5969042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 descr="20171219_115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23469" y="1805763"/>
            <a:ext cx="5969010" cy="3357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0171220_133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676455" y="1605093"/>
            <a:ext cx="6357957" cy="3576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 descr="20171220_133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66948" y="1676532"/>
            <a:ext cx="6357959" cy="3576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58</Words>
  <Application>Microsoft Office PowerPoint</Application>
  <PresentationFormat>Pokaz na ekranie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„Góra grosza” w grupie 0d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Użytkownik systemu Windows</dc:creator>
  <cp:lastModifiedBy>Użytkownik systemu Windows</cp:lastModifiedBy>
  <cp:revision>30</cp:revision>
  <dcterms:created xsi:type="dcterms:W3CDTF">2018-02-16T16:41:02Z</dcterms:created>
  <dcterms:modified xsi:type="dcterms:W3CDTF">2018-03-06T11:08:15Z</dcterms:modified>
</cp:coreProperties>
</file>