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12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64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63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68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612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12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95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5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19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07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50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79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1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45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51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14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82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D98F9C2-6886-466F-B46C-AD0DECFB7213}" type="datetimeFigureOut">
              <a:rPr lang="pl-PL" smtClean="0"/>
              <a:t>18.03.2018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E462A94-D50F-44E7-B1FE-CF3188ED53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60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dirty="0" smtClean="0"/>
              <a:t>Zapraszam do obejrzenia kilku zdjęć ze spotkania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Jolanta </a:t>
            </a:r>
            <a:r>
              <a:rPr lang="pl-PL" dirty="0" err="1" smtClean="0"/>
              <a:t>Zawielak</a:t>
            </a:r>
            <a:r>
              <a:rPr lang="pl-PL" dirty="0" smtClean="0"/>
              <a:t> - </a:t>
            </a:r>
            <a:r>
              <a:rPr lang="pl-PL" dirty="0" err="1" smtClean="0"/>
              <a:t>Buze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07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2762[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2770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0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2778[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2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2782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2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2784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1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2797[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4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2801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8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2802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5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</TotalTime>
  <Words>11</Words>
  <Application>Microsoft Office PowerPoint</Application>
  <PresentationFormat>Panoramiczny</PresentationFormat>
  <Paragraphs>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Jon (sala konferencyjna)</vt:lpstr>
      <vt:lpstr>Zapraszam do obejrzenia kilku zdjęć ze spotkania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Zapraszam do obejrzenia kilku zdjęć ze spotkania</dc:title>
  <dc:creator>Użytkownik systemu Windows</dc:creator>
  <cp:lastModifiedBy>Użytkownik systemu Windows</cp:lastModifiedBy>
  <cp:revision>1</cp:revision>
  <dcterms:created xsi:type="dcterms:W3CDTF">2018-03-18T13:38:31Z</dcterms:created>
  <dcterms:modified xsi:type="dcterms:W3CDTF">2018-03-18T13:40:45Z</dcterms:modified>
</cp:coreProperties>
</file>