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3426-6291-4D9A-87D8-24BA92690A71}" type="datetimeFigureOut">
              <a:rPr lang="sk-SK" smtClean="0"/>
              <a:t>8. 2. 2018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A84A-1EFD-4C8C-9071-DA75929444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54041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3426-6291-4D9A-87D8-24BA92690A71}" type="datetimeFigureOut">
              <a:rPr lang="sk-SK" smtClean="0"/>
              <a:t>8. 2. 2018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A84A-1EFD-4C8C-9071-DA75929444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357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3426-6291-4D9A-87D8-24BA92690A71}" type="datetimeFigureOut">
              <a:rPr lang="sk-SK" smtClean="0"/>
              <a:t>8. 2. 2018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A84A-1EFD-4C8C-9071-DA75929444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64333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3426-6291-4D9A-87D8-24BA92690A71}" type="datetimeFigureOut">
              <a:rPr lang="sk-SK" smtClean="0"/>
              <a:t>8. 2. 2018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A84A-1EFD-4C8C-9071-DA75929444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4337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3426-6291-4D9A-87D8-24BA92690A71}" type="datetimeFigureOut">
              <a:rPr lang="sk-SK" smtClean="0"/>
              <a:t>8. 2. 2018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A84A-1EFD-4C8C-9071-DA75929444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7926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3426-6291-4D9A-87D8-24BA92690A71}" type="datetimeFigureOut">
              <a:rPr lang="sk-SK" smtClean="0"/>
              <a:t>8. 2. 2018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A84A-1EFD-4C8C-9071-DA75929444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1296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3426-6291-4D9A-87D8-24BA92690A71}" type="datetimeFigureOut">
              <a:rPr lang="sk-SK" smtClean="0"/>
              <a:t>8. 2. 2018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A84A-1EFD-4C8C-9071-DA75929444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34749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3426-6291-4D9A-87D8-24BA92690A71}" type="datetimeFigureOut">
              <a:rPr lang="sk-SK" smtClean="0"/>
              <a:t>8. 2. 2018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A84A-1EFD-4C8C-9071-DA75929444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6808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3426-6291-4D9A-87D8-24BA92690A71}" type="datetimeFigureOut">
              <a:rPr lang="sk-SK" smtClean="0"/>
              <a:t>8. 2. 2018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A84A-1EFD-4C8C-9071-DA75929444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68271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3426-6291-4D9A-87D8-24BA92690A71}" type="datetimeFigureOut">
              <a:rPr lang="sk-SK" smtClean="0"/>
              <a:t>8. 2. 2018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A84A-1EFD-4C8C-9071-DA75929444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7683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3426-6291-4D9A-87D8-24BA92690A71}" type="datetimeFigureOut">
              <a:rPr lang="sk-SK" smtClean="0"/>
              <a:t>8. 2. 2018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A84A-1EFD-4C8C-9071-DA75929444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2472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63426-6291-4D9A-87D8-24BA92690A71}" type="datetimeFigureOut">
              <a:rPr lang="sk-SK" smtClean="0"/>
              <a:t>8. 2. 2018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0A84A-1EFD-4C8C-9071-DA75929444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6775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83800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sk-SK" dirty="0" err="1" smtClean="0"/>
              <a:t>Meeting</a:t>
            </a:r>
            <a:r>
              <a:rPr lang="sk-SK" dirty="0" smtClean="0"/>
              <a:t> </a:t>
            </a:r>
            <a:r>
              <a:rPr lang="sk-SK" dirty="0" err="1" smtClean="0"/>
              <a:t>with</a:t>
            </a:r>
            <a:r>
              <a:rPr lang="sk-SK" dirty="0" smtClean="0"/>
              <a:t>  </a:t>
            </a:r>
            <a:br>
              <a:rPr lang="sk-SK" dirty="0" smtClean="0"/>
            </a:br>
            <a:r>
              <a:rPr lang="sk-SK" sz="4900" dirty="0" smtClean="0"/>
              <a:t>I. Liptáková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err="1" smtClean="0"/>
              <a:t>Puppet</a:t>
            </a:r>
            <a:r>
              <a:rPr lang="sk-SK" dirty="0" smtClean="0"/>
              <a:t> </a:t>
            </a:r>
            <a:r>
              <a:rPr lang="sk-SK" dirty="0" err="1" smtClean="0"/>
              <a:t>theatre</a:t>
            </a:r>
            <a:r>
              <a:rPr lang="sk-SK" dirty="0" smtClean="0"/>
              <a:t> </a:t>
            </a:r>
            <a:br>
              <a:rPr lang="sk-SK" dirty="0" smtClean="0"/>
            </a:br>
            <a:r>
              <a:rPr lang="sk-SK" sz="3100" dirty="0" smtClean="0"/>
              <a:t>Bábkové Divadlo </a:t>
            </a:r>
            <a:r>
              <a:rPr lang="sk-SK" sz="3100" dirty="0"/>
              <a:t>S</a:t>
            </a:r>
            <a:r>
              <a:rPr lang="sk-SK" sz="3100" dirty="0" smtClean="0"/>
              <a:t>pod Spišského </a:t>
            </a:r>
            <a:r>
              <a:rPr lang="sk-SK" sz="3100" dirty="0"/>
              <a:t>H</a:t>
            </a:r>
            <a:r>
              <a:rPr lang="sk-SK" sz="3100" dirty="0" smtClean="0"/>
              <a:t>radu</a:t>
            </a:r>
            <a:endParaRPr lang="sk-SK" sz="31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8640"/>
            <a:ext cx="5976664" cy="2446697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1043608" y="587727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7. 2. 2018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2242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err="1" smtClean="0"/>
              <a:t>Photos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C:\Users\Student\Desktop\IMGP94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664"/>
            <a:ext cx="4067944" cy="305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tudent\Desktop\foto divadlo\IMGP94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tudent\Desktop\foto divadlo\IMGP94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949" y="3788068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tudent\Desktop\foto divadlo\IMGP946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52"/>
          <a:stretch/>
        </p:blipFill>
        <p:spPr bwMode="auto">
          <a:xfrm>
            <a:off x="287395" y="4437112"/>
            <a:ext cx="4248729" cy="196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74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710"/>
            <a:ext cx="9144000" cy="6132493"/>
          </a:xfrm>
        </p:spPr>
      </p:pic>
    </p:spTree>
    <p:extLst>
      <p:ext uri="{BB962C8B-B14F-4D97-AF65-F5344CB8AC3E}">
        <p14:creationId xmlns:p14="http://schemas.microsoft.com/office/powerpoint/2010/main" val="337657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8</Words>
  <Application>Microsoft Office PowerPoint</Application>
  <PresentationFormat>Prezentácia na obrazovke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</vt:i4>
      </vt:variant>
    </vt:vector>
  </HeadingPairs>
  <TitlesOfParts>
    <vt:vector size="4" baseType="lpstr">
      <vt:lpstr>Motív Office</vt:lpstr>
      <vt:lpstr>Meeting with   I. Liptáková Puppet theatre  Bábkové Divadlo Spod Spišského Hradu</vt:lpstr>
      <vt:lpstr>Photos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Stretnutie s osobnosťou  I. Liptáková Bábkové divadlo spod spišského hradu</dc:title>
  <dc:creator>Student</dc:creator>
  <cp:lastModifiedBy>Student</cp:lastModifiedBy>
  <cp:revision>6</cp:revision>
  <dcterms:created xsi:type="dcterms:W3CDTF">2018-02-07T10:52:22Z</dcterms:created>
  <dcterms:modified xsi:type="dcterms:W3CDTF">2018-02-08T13:32:13Z</dcterms:modified>
</cp:coreProperties>
</file>