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5" r:id="rId4"/>
    <p:sldId id="269" r:id="rId5"/>
    <p:sldId id="271" r:id="rId6"/>
    <p:sldId id="274" r:id="rId7"/>
    <p:sldId id="276" r:id="rId8"/>
    <p:sldId id="284" r:id="rId9"/>
    <p:sldId id="285" r:id="rId10"/>
    <p:sldId id="316" r:id="rId11"/>
    <p:sldId id="286" r:id="rId12"/>
    <p:sldId id="280" r:id="rId13"/>
    <p:sldId id="282" r:id="rId14"/>
    <p:sldId id="288" r:id="rId15"/>
    <p:sldId id="289" r:id="rId16"/>
    <p:sldId id="261" r:id="rId17"/>
    <p:sldId id="262" r:id="rId18"/>
    <p:sldId id="290" r:id="rId19"/>
    <p:sldId id="291" r:id="rId20"/>
    <p:sldId id="306" r:id="rId21"/>
    <p:sldId id="307" r:id="rId22"/>
    <p:sldId id="309" r:id="rId23"/>
    <p:sldId id="308" r:id="rId24"/>
    <p:sldId id="317" r:id="rId25"/>
    <p:sldId id="311" r:id="rId26"/>
    <p:sldId id="312" r:id="rId27"/>
    <p:sldId id="318" r:id="rId28"/>
    <p:sldId id="319" r:id="rId29"/>
    <p:sldId id="320" r:id="rId30"/>
    <p:sldId id="321" r:id="rId31"/>
    <p:sldId id="322" r:id="rId32"/>
    <p:sldId id="303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A18A0-AE3A-489C-B0A4-D3C0C5065FBA}" type="doc">
      <dgm:prSet loTypeId="urn:microsoft.com/office/officeart/2008/layout/Lined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D34384D6-A55D-4DB9-89F5-E058647B52B7}">
      <dgm:prSet phldrT="[Tekst]" custT="1"/>
      <dgm:spPr/>
      <dgm:t>
        <a:bodyPr anchor="ctr"/>
        <a:lstStyle/>
        <a:p>
          <a:r>
            <a:rPr lang="pl-PL" sz="24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Wykaz</a:t>
          </a:r>
          <a:r>
            <a:rPr lang="pl-PL" sz="2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uczniów w sali egzaminacyjnej</a:t>
          </a:r>
          <a:endParaRPr lang="pl-PL" sz="2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C3135B2-CF6E-4DBC-AD54-55D48231594C}" type="parTrans" cxnId="{35DE2FC9-5DCD-4671-9C6A-77D36A7F65D4}">
      <dgm:prSet/>
      <dgm:spPr/>
      <dgm:t>
        <a:bodyPr/>
        <a:lstStyle/>
        <a:p>
          <a:endParaRPr lang="pl-PL"/>
        </a:p>
      </dgm:t>
    </dgm:pt>
    <dgm:pt modelId="{A3AB1E30-4359-4AA0-B1B4-F298EAD6D1E0}" type="sibTrans" cxnId="{35DE2FC9-5DCD-4671-9C6A-77D36A7F65D4}">
      <dgm:prSet/>
      <dgm:spPr/>
      <dgm:t>
        <a:bodyPr/>
        <a:lstStyle/>
        <a:p>
          <a:endParaRPr lang="pl-PL"/>
        </a:p>
      </dgm:t>
    </dgm:pt>
    <dgm:pt modelId="{CEC988E4-9664-4097-860C-92008F45BB25}">
      <dgm:prSet phldrT="[Tekst]" custT="1"/>
      <dgm:spPr/>
      <dgm:t>
        <a:bodyPr anchor="ctr"/>
        <a:lstStyle/>
        <a:p>
          <a:r>
            <a:rPr lang="pl-PL" sz="24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Rozmieszczenie</a:t>
          </a:r>
          <a:r>
            <a:rPr lang="pl-PL" sz="2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zdających w sali</a:t>
          </a:r>
          <a:endParaRPr lang="pl-PL" sz="2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3CA3844-6206-4786-9AA1-CADCA3446036}" type="parTrans" cxnId="{A68058EB-CB95-4A73-995F-E90B5B87D2B1}">
      <dgm:prSet/>
      <dgm:spPr/>
      <dgm:t>
        <a:bodyPr/>
        <a:lstStyle/>
        <a:p>
          <a:endParaRPr lang="pl-PL"/>
        </a:p>
      </dgm:t>
    </dgm:pt>
    <dgm:pt modelId="{B210ACA4-AB8D-4A84-9891-EFF3BC51DE47}" type="sibTrans" cxnId="{A68058EB-CB95-4A73-995F-E90B5B87D2B1}">
      <dgm:prSet/>
      <dgm:spPr/>
      <dgm:t>
        <a:bodyPr/>
        <a:lstStyle/>
        <a:p>
          <a:endParaRPr lang="pl-PL"/>
        </a:p>
      </dgm:t>
    </dgm:pt>
    <dgm:pt modelId="{B4DA12A6-743C-44CA-88CE-80CD8B852527}">
      <dgm:prSet phldrT="[Tekst]" custT="1"/>
      <dgm:spPr/>
      <dgm:t>
        <a:bodyPr anchor="ctr"/>
        <a:lstStyle/>
        <a:p>
          <a:r>
            <a:rPr lang="pl-PL" sz="24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Prace</a:t>
          </a:r>
          <a:r>
            <a:rPr lang="pl-PL" sz="2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zdających  (spakowane zgodnie z instrukcją)</a:t>
          </a:r>
          <a:endParaRPr lang="pl-PL" sz="2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23E7899-E799-4BA0-AC83-8F852CFE3C74}" type="parTrans" cxnId="{97EE986C-C274-4181-A8C9-BEB45682FE46}">
      <dgm:prSet/>
      <dgm:spPr/>
      <dgm:t>
        <a:bodyPr/>
        <a:lstStyle/>
        <a:p>
          <a:endParaRPr lang="pl-PL"/>
        </a:p>
      </dgm:t>
    </dgm:pt>
    <dgm:pt modelId="{B582E224-F00F-4B12-A971-21FE94172CCE}" type="sibTrans" cxnId="{97EE986C-C274-4181-A8C9-BEB45682FE46}">
      <dgm:prSet/>
      <dgm:spPr/>
      <dgm:t>
        <a:bodyPr/>
        <a:lstStyle/>
        <a:p>
          <a:endParaRPr lang="pl-PL"/>
        </a:p>
      </dgm:t>
    </dgm:pt>
    <dgm:pt modelId="{0C6B318F-659D-4E88-A539-8CDB21DA613D}">
      <dgm:prSet phldrT="[Tekst]" custT="1"/>
      <dgm:spPr/>
      <dgm:t>
        <a:bodyPr anchor="ctr"/>
        <a:lstStyle/>
        <a:p>
          <a:r>
            <a:rPr lang="pl-PL" sz="24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Niewykorzystane</a:t>
          </a:r>
          <a:r>
            <a:rPr lang="pl-PL" sz="2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arkusze</a:t>
          </a:r>
          <a:endParaRPr lang="pl-PL" sz="2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585420B-F25A-4C50-AE9D-763B24FAA0D6}" type="parTrans" cxnId="{0749C874-D1C5-479F-8C6F-9B8E3A8E7F8E}">
      <dgm:prSet/>
      <dgm:spPr/>
      <dgm:t>
        <a:bodyPr/>
        <a:lstStyle/>
        <a:p>
          <a:endParaRPr lang="pl-PL"/>
        </a:p>
      </dgm:t>
    </dgm:pt>
    <dgm:pt modelId="{3636AE85-4B56-419D-91A3-B762152A6781}" type="sibTrans" cxnId="{0749C874-D1C5-479F-8C6F-9B8E3A8E7F8E}">
      <dgm:prSet/>
      <dgm:spPr/>
      <dgm:t>
        <a:bodyPr/>
        <a:lstStyle/>
        <a:p>
          <a:endParaRPr lang="pl-PL"/>
        </a:p>
      </dgm:t>
    </dgm:pt>
    <dgm:pt modelId="{8A2F1371-2943-4B1D-9DD0-2399EFD387A1}">
      <dgm:prSet phldrT="[Tekst]" custT="1"/>
      <dgm:spPr/>
      <dgm:t>
        <a:bodyPr anchor="ctr"/>
        <a:lstStyle/>
        <a:p>
          <a:r>
            <a:rPr lang="pl-PL" sz="24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Protokół</a:t>
          </a:r>
          <a:r>
            <a:rPr lang="pl-PL" sz="2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przebiegu egzaminu w sali</a:t>
          </a:r>
          <a:endParaRPr lang="pl-PL" sz="2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D42AFD8-0CEA-4CA9-8256-269982EC1198}" type="parTrans" cxnId="{8886E776-88B0-4877-B5E8-A8F6AE612F91}">
      <dgm:prSet/>
      <dgm:spPr/>
      <dgm:t>
        <a:bodyPr/>
        <a:lstStyle/>
        <a:p>
          <a:endParaRPr lang="pl-PL"/>
        </a:p>
      </dgm:t>
    </dgm:pt>
    <dgm:pt modelId="{8B08FBA8-6D5C-47DD-B4F7-EB09D66A5A12}" type="sibTrans" cxnId="{8886E776-88B0-4877-B5E8-A8F6AE612F91}">
      <dgm:prSet/>
      <dgm:spPr/>
      <dgm:t>
        <a:bodyPr/>
        <a:lstStyle/>
        <a:p>
          <a:endParaRPr lang="pl-PL"/>
        </a:p>
      </dgm:t>
    </dgm:pt>
    <dgm:pt modelId="{28E8194D-3779-49C2-833F-B49FDCE65845}">
      <dgm:prSet phldrT="[Tekst]" custT="1"/>
      <dgm:spPr/>
      <dgm:t>
        <a:bodyPr anchor="ctr"/>
        <a:lstStyle/>
        <a:p>
          <a:endParaRPr lang="pl-PL" sz="2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0F62088-1063-4642-A729-120DB9154C63}" type="parTrans" cxnId="{0D76192F-0DED-4B4C-9ED0-B03BE5C77780}">
      <dgm:prSet/>
      <dgm:spPr/>
      <dgm:t>
        <a:bodyPr/>
        <a:lstStyle/>
        <a:p>
          <a:endParaRPr lang="pl-PL"/>
        </a:p>
      </dgm:t>
    </dgm:pt>
    <dgm:pt modelId="{B7A5246B-D0E5-47D1-B13C-111F3C2D2FB7}" type="sibTrans" cxnId="{0D76192F-0DED-4B4C-9ED0-B03BE5C77780}">
      <dgm:prSet/>
      <dgm:spPr/>
      <dgm:t>
        <a:bodyPr/>
        <a:lstStyle/>
        <a:p>
          <a:endParaRPr lang="pl-PL"/>
        </a:p>
      </dgm:t>
    </dgm:pt>
    <dgm:pt modelId="{4A68A966-D163-45F1-94A5-904F22637DB9}" type="pres">
      <dgm:prSet presAssocID="{E81A18A0-AE3A-489C-B0A4-D3C0C5065FB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BBE78D59-7EF0-459F-B991-418EBBE9F373}" type="pres">
      <dgm:prSet presAssocID="{8A2F1371-2943-4B1D-9DD0-2399EFD387A1}" presName="thickLine" presStyleLbl="alignNode1" presStyleIdx="0" presStyleCnt="6"/>
      <dgm:spPr/>
      <dgm:t>
        <a:bodyPr/>
        <a:lstStyle/>
        <a:p>
          <a:endParaRPr lang="pl-PL"/>
        </a:p>
      </dgm:t>
    </dgm:pt>
    <dgm:pt modelId="{6E4CDCC0-2D8F-44C9-94A4-0EF97C8FD28B}" type="pres">
      <dgm:prSet presAssocID="{8A2F1371-2943-4B1D-9DD0-2399EFD387A1}" presName="horz1" presStyleCnt="0"/>
      <dgm:spPr/>
      <dgm:t>
        <a:bodyPr/>
        <a:lstStyle/>
        <a:p>
          <a:endParaRPr lang="pl-PL"/>
        </a:p>
      </dgm:t>
    </dgm:pt>
    <dgm:pt modelId="{CD4639DB-9984-4DD8-BD0E-4DBC74088566}" type="pres">
      <dgm:prSet presAssocID="{8A2F1371-2943-4B1D-9DD0-2399EFD387A1}" presName="tx1" presStyleLbl="revTx" presStyleIdx="0" presStyleCnt="6"/>
      <dgm:spPr/>
      <dgm:t>
        <a:bodyPr/>
        <a:lstStyle/>
        <a:p>
          <a:endParaRPr lang="pl-PL"/>
        </a:p>
      </dgm:t>
    </dgm:pt>
    <dgm:pt modelId="{52883356-2570-4B1E-A917-1C7DF3909795}" type="pres">
      <dgm:prSet presAssocID="{8A2F1371-2943-4B1D-9DD0-2399EFD387A1}" presName="vert1" presStyleCnt="0"/>
      <dgm:spPr/>
      <dgm:t>
        <a:bodyPr/>
        <a:lstStyle/>
        <a:p>
          <a:endParaRPr lang="pl-PL"/>
        </a:p>
      </dgm:t>
    </dgm:pt>
    <dgm:pt modelId="{BD86FF4B-3FDB-497D-A295-89680E5EAAF3}" type="pres">
      <dgm:prSet presAssocID="{D34384D6-A55D-4DB9-89F5-E058647B52B7}" presName="thickLine" presStyleLbl="alignNode1" presStyleIdx="1" presStyleCnt="6"/>
      <dgm:spPr/>
      <dgm:t>
        <a:bodyPr/>
        <a:lstStyle/>
        <a:p>
          <a:endParaRPr lang="pl-PL"/>
        </a:p>
      </dgm:t>
    </dgm:pt>
    <dgm:pt modelId="{7CBFED7E-0A85-4C87-A9D7-9507657881B3}" type="pres">
      <dgm:prSet presAssocID="{D34384D6-A55D-4DB9-89F5-E058647B52B7}" presName="horz1" presStyleCnt="0"/>
      <dgm:spPr/>
      <dgm:t>
        <a:bodyPr/>
        <a:lstStyle/>
        <a:p>
          <a:endParaRPr lang="pl-PL"/>
        </a:p>
      </dgm:t>
    </dgm:pt>
    <dgm:pt modelId="{ACD224DC-3E41-48D5-84E8-B529E28F239C}" type="pres">
      <dgm:prSet presAssocID="{D34384D6-A55D-4DB9-89F5-E058647B52B7}" presName="tx1" presStyleLbl="revTx" presStyleIdx="1" presStyleCnt="6"/>
      <dgm:spPr/>
      <dgm:t>
        <a:bodyPr/>
        <a:lstStyle/>
        <a:p>
          <a:endParaRPr lang="pl-PL"/>
        </a:p>
      </dgm:t>
    </dgm:pt>
    <dgm:pt modelId="{F3AE4D17-FC48-4B50-BC40-BEF9935D6916}" type="pres">
      <dgm:prSet presAssocID="{D34384D6-A55D-4DB9-89F5-E058647B52B7}" presName="vert1" presStyleCnt="0"/>
      <dgm:spPr/>
      <dgm:t>
        <a:bodyPr/>
        <a:lstStyle/>
        <a:p>
          <a:endParaRPr lang="pl-PL"/>
        </a:p>
      </dgm:t>
    </dgm:pt>
    <dgm:pt modelId="{AE29159D-C0F7-4CB8-AA9C-57C0F9BA6234}" type="pres">
      <dgm:prSet presAssocID="{CEC988E4-9664-4097-860C-92008F45BB25}" presName="thickLine" presStyleLbl="alignNode1" presStyleIdx="2" presStyleCnt="6"/>
      <dgm:spPr/>
      <dgm:t>
        <a:bodyPr/>
        <a:lstStyle/>
        <a:p>
          <a:endParaRPr lang="pl-PL"/>
        </a:p>
      </dgm:t>
    </dgm:pt>
    <dgm:pt modelId="{803EB1FC-607C-4D9D-8B5A-A02E258C3AA5}" type="pres">
      <dgm:prSet presAssocID="{CEC988E4-9664-4097-860C-92008F45BB25}" presName="horz1" presStyleCnt="0"/>
      <dgm:spPr/>
      <dgm:t>
        <a:bodyPr/>
        <a:lstStyle/>
        <a:p>
          <a:endParaRPr lang="pl-PL"/>
        </a:p>
      </dgm:t>
    </dgm:pt>
    <dgm:pt modelId="{B0DE49A0-5FD4-4BE0-B6E3-3C89CD550E04}" type="pres">
      <dgm:prSet presAssocID="{CEC988E4-9664-4097-860C-92008F45BB25}" presName="tx1" presStyleLbl="revTx" presStyleIdx="2" presStyleCnt="6"/>
      <dgm:spPr/>
      <dgm:t>
        <a:bodyPr/>
        <a:lstStyle/>
        <a:p>
          <a:endParaRPr lang="pl-PL"/>
        </a:p>
      </dgm:t>
    </dgm:pt>
    <dgm:pt modelId="{49C14591-2E00-4AFD-A90A-5C19DDAC9817}" type="pres">
      <dgm:prSet presAssocID="{CEC988E4-9664-4097-860C-92008F45BB25}" presName="vert1" presStyleCnt="0"/>
      <dgm:spPr/>
      <dgm:t>
        <a:bodyPr/>
        <a:lstStyle/>
        <a:p>
          <a:endParaRPr lang="pl-PL"/>
        </a:p>
      </dgm:t>
    </dgm:pt>
    <dgm:pt modelId="{C5F74060-8E43-4BAF-84A0-1CECA4D5A5A9}" type="pres">
      <dgm:prSet presAssocID="{B4DA12A6-743C-44CA-88CE-80CD8B852527}" presName="thickLine" presStyleLbl="alignNode1" presStyleIdx="3" presStyleCnt="6"/>
      <dgm:spPr/>
      <dgm:t>
        <a:bodyPr/>
        <a:lstStyle/>
        <a:p>
          <a:endParaRPr lang="pl-PL"/>
        </a:p>
      </dgm:t>
    </dgm:pt>
    <dgm:pt modelId="{92AA366A-6356-40E7-8B4E-FBF2F820AF44}" type="pres">
      <dgm:prSet presAssocID="{B4DA12A6-743C-44CA-88CE-80CD8B852527}" presName="horz1" presStyleCnt="0"/>
      <dgm:spPr/>
      <dgm:t>
        <a:bodyPr/>
        <a:lstStyle/>
        <a:p>
          <a:endParaRPr lang="pl-PL"/>
        </a:p>
      </dgm:t>
    </dgm:pt>
    <dgm:pt modelId="{26457BE3-F04B-42D5-8D9B-025E27A8AC53}" type="pres">
      <dgm:prSet presAssocID="{B4DA12A6-743C-44CA-88CE-80CD8B852527}" presName="tx1" presStyleLbl="revTx" presStyleIdx="3" presStyleCnt="6"/>
      <dgm:spPr/>
      <dgm:t>
        <a:bodyPr/>
        <a:lstStyle/>
        <a:p>
          <a:endParaRPr lang="pl-PL"/>
        </a:p>
      </dgm:t>
    </dgm:pt>
    <dgm:pt modelId="{0A771D87-F319-49D6-935C-E129257D70DD}" type="pres">
      <dgm:prSet presAssocID="{B4DA12A6-743C-44CA-88CE-80CD8B852527}" presName="vert1" presStyleCnt="0"/>
      <dgm:spPr/>
      <dgm:t>
        <a:bodyPr/>
        <a:lstStyle/>
        <a:p>
          <a:endParaRPr lang="pl-PL"/>
        </a:p>
      </dgm:t>
    </dgm:pt>
    <dgm:pt modelId="{117600A1-A6E7-41A0-9000-DF9DFF87EF51}" type="pres">
      <dgm:prSet presAssocID="{0C6B318F-659D-4E88-A539-8CDB21DA613D}" presName="thickLine" presStyleLbl="alignNode1" presStyleIdx="4" presStyleCnt="6"/>
      <dgm:spPr/>
      <dgm:t>
        <a:bodyPr/>
        <a:lstStyle/>
        <a:p>
          <a:endParaRPr lang="pl-PL"/>
        </a:p>
      </dgm:t>
    </dgm:pt>
    <dgm:pt modelId="{A621AD64-A891-4034-9042-BF2AED2AE0DC}" type="pres">
      <dgm:prSet presAssocID="{0C6B318F-659D-4E88-A539-8CDB21DA613D}" presName="horz1" presStyleCnt="0"/>
      <dgm:spPr/>
      <dgm:t>
        <a:bodyPr/>
        <a:lstStyle/>
        <a:p>
          <a:endParaRPr lang="pl-PL"/>
        </a:p>
      </dgm:t>
    </dgm:pt>
    <dgm:pt modelId="{28767038-C08A-41E6-B0AC-ACCC9ACC7969}" type="pres">
      <dgm:prSet presAssocID="{0C6B318F-659D-4E88-A539-8CDB21DA613D}" presName="tx1" presStyleLbl="revTx" presStyleIdx="4" presStyleCnt="6"/>
      <dgm:spPr/>
      <dgm:t>
        <a:bodyPr/>
        <a:lstStyle/>
        <a:p>
          <a:endParaRPr lang="pl-PL"/>
        </a:p>
      </dgm:t>
    </dgm:pt>
    <dgm:pt modelId="{AD5ED3A3-FCCA-4CF7-A0A6-90CE931A4B08}" type="pres">
      <dgm:prSet presAssocID="{0C6B318F-659D-4E88-A539-8CDB21DA613D}" presName="vert1" presStyleCnt="0"/>
      <dgm:spPr/>
      <dgm:t>
        <a:bodyPr/>
        <a:lstStyle/>
        <a:p>
          <a:endParaRPr lang="pl-PL"/>
        </a:p>
      </dgm:t>
    </dgm:pt>
    <dgm:pt modelId="{06672685-40E9-48B8-A591-3113ED6DBDE3}" type="pres">
      <dgm:prSet presAssocID="{28E8194D-3779-49C2-833F-B49FDCE65845}" presName="thickLine" presStyleLbl="alignNode1" presStyleIdx="5" presStyleCnt="6"/>
      <dgm:spPr/>
      <dgm:t>
        <a:bodyPr/>
        <a:lstStyle/>
        <a:p>
          <a:endParaRPr lang="pl-PL"/>
        </a:p>
      </dgm:t>
    </dgm:pt>
    <dgm:pt modelId="{7263019F-3CAD-426E-8704-41A55800A5B4}" type="pres">
      <dgm:prSet presAssocID="{28E8194D-3779-49C2-833F-B49FDCE65845}" presName="horz1" presStyleCnt="0"/>
      <dgm:spPr/>
      <dgm:t>
        <a:bodyPr/>
        <a:lstStyle/>
        <a:p>
          <a:endParaRPr lang="pl-PL"/>
        </a:p>
      </dgm:t>
    </dgm:pt>
    <dgm:pt modelId="{73F37081-DC48-48A9-8B4C-98A09A5D9F95}" type="pres">
      <dgm:prSet presAssocID="{28E8194D-3779-49C2-833F-B49FDCE65845}" presName="tx1" presStyleLbl="revTx" presStyleIdx="5" presStyleCnt="6" custScaleY="52316"/>
      <dgm:spPr/>
      <dgm:t>
        <a:bodyPr/>
        <a:lstStyle/>
        <a:p>
          <a:endParaRPr lang="pl-PL"/>
        </a:p>
      </dgm:t>
    </dgm:pt>
    <dgm:pt modelId="{2A5E8315-FDDD-4D2B-B7B9-5D55C1F77E82}" type="pres">
      <dgm:prSet presAssocID="{28E8194D-3779-49C2-833F-B49FDCE65845}" presName="vert1" presStyleCnt="0"/>
      <dgm:spPr/>
      <dgm:t>
        <a:bodyPr/>
        <a:lstStyle/>
        <a:p>
          <a:endParaRPr lang="pl-PL"/>
        </a:p>
      </dgm:t>
    </dgm:pt>
  </dgm:ptLst>
  <dgm:cxnLst>
    <dgm:cxn modelId="{8886E776-88B0-4877-B5E8-A8F6AE612F91}" srcId="{E81A18A0-AE3A-489C-B0A4-D3C0C5065FBA}" destId="{8A2F1371-2943-4B1D-9DD0-2399EFD387A1}" srcOrd="0" destOrd="0" parTransId="{AD42AFD8-0CEA-4CA9-8256-269982EC1198}" sibTransId="{8B08FBA8-6D5C-47DD-B4F7-EB09D66A5A12}"/>
    <dgm:cxn modelId="{35DE2FC9-5DCD-4671-9C6A-77D36A7F65D4}" srcId="{E81A18A0-AE3A-489C-B0A4-D3C0C5065FBA}" destId="{D34384D6-A55D-4DB9-89F5-E058647B52B7}" srcOrd="1" destOrd="0" parTransId="{AC3135B2-CF6E-4DBC-AD54-55D48231594C}" sibTransId="{A3AB1E30-4359-4AA0-B1B4-F298EAD6D1E0}"/>
    <dgm:cxn modelId="{A68058EB-CB95-4A73-995F-E90B5B87D2B1}" srcId="{E81A18A0-AE3A-489C-B0A4-D3C0C5065FBA}" destId="{CEC988E4-9664-4097-860C-92008F45BB25}" srcOrd="2" destOrd="0" parTransId="{93CA3844-6206-4786-9AA1-CADCA3446036}" sibTransId="{B210ACA4-AB8D-4A84-9891-EFF3BC51DE47}"/>
    <dgm:cxn modelId="{0D76192F-0DED-4B4C-9ED0-B03BE5C77780}" srcId="{E81A18A0-AE3A-489C-B0A4-D3C0C5065FBA}" destId="{28E8194D-3779-49C2-833F-B49FDCE65845}" srcOrd="5" destOrd="0" parTransId="{00F62088-1063-4642-A729-120DB9154C63}" sibTransId="{B7A5246B-D0E5-47D1-B13C-111F3C2D2FB7}"/>
    <dgm:cxn modelId="{97EE986C-C274-4181-A8C9-BEB45682FE46}" srcId="{E81A18A0-AE3A-489C-B0A4-D3C0C5065FBA}" destId="{B4DA12A6-743C-44CA-88CE-80CD8B852527}" srcOrd="3" destOrd="0" parTransId="{D23E7899-E799-4BA0-AC83-8F852CFE3C74}" sibTransId="{B582E224-F00F-4B12-A971-21FE94172CCE}"/>
    <dgm:cxn modelId="{8A8E0A96-5BA1-49CC-9270-1A0259DED3E2}" type="presOf" srcId="{B4DA12A6-743C-44CA-88CE-80CD8B852527}" destId="{26457BE3-F04B-42D5-8D9B-025E27A8AC53}" srcOrd="0" destOrd="0" presId="urn:microsoft.com/office/officeart/2008/layout/LinedList"/>
    <dgm:cxn modelId="{6F3FBB59-C48B-44D7-9B0E-D3F6E452B3AC}" type="presOf" srcId="{0C6B318F-659D-4E88-A539-8CDB21DA613D}" destId="{28767038-C08A-41E6-B0AC-ACCC9ACC7969}" srcOrd="0" destOrd="0" presId="urn:microsoft.com/office/officeart/2008/layout/LinedList"/>
    <dgm:cxn modelId="{3731D1D8-F1C8-4246-95E0-E7F5FF16E9CC}" type="presOf" srcId="{E81A18A0-AE3A-489C-B0A4-D3C0C5065FBA}" destId="{4A68A966-D163-45F1-94A5-904F22637DB9}" srcOrd="0" destOrd="0" presId="urn:microsoft.com/office/officeart/2008/layout/LinedList"/>
    <dgm:cxn modelId="{F150552F-8C02-4684-84D2-C58832F2EF01}" type="presOf" srcId="{D34384D6-A55D-4DB9-89F5-E058647B52B7}" destId="{ACD224DC-3E41-48D5-84E8-B529E28F239C}" srcOrd="0" destOrd="0" presId="urn:microsoft.com/office/officeart/2008/layout/LinedList"/>
    <dgm:cxn modelId="{D72DA289-2E5C-488F-A26C-1E361C21BC31}" type="presOf" srcId="{CEC988E4-9664-4097-860C-92008F45BB25}" destId="{B0DE49A0-5FD4-4BE0-B6E3-3C89CD550E04}" srcOrd="0" destOrd="0" presId="urn:microsoft.com/office/officeart/2008/layout/LinedList"/>
    <dgm:cxn modelId="{0749C874-D1C5-479F-8C6F-9B8E3A8E7F8E}" srcId="{E81A18A0-AE3A-489C-B0A4-D3C0C5065FBA}" destId="{0C6B318F-659D-4E88-A539-8CDB21DA613D}" srcOrd="4" destOrd="0" parTransId="{6585420B-F25A-4C50-AE9D-763B24FAA0D6}" sibTransId="{3636AE85-4B56-419D-91A3-B762152A6781}"/>
    <dgm:cxn modelId="{308D4AE1-75FC-45D8-BFC1-95A73DEB5F31}" type="presOf" srcId="{28E8194D-3779-49C2-833F-B49FDCE65845}" destId="{73F37081-DC48-48A9-8B4C-98A09A5D9F95}" srcOrd="0" destOrd="0" presId="urn:microsoft.com/office/officeart/2008/layout/LinedList"/>
    <dgm:cxn modelId="{FF5DE237-FC9C-4181-BF6A-2CD5F036577F}" type="presOf" srcId="{8A2F1371-2943-4B1D-9DD0-2399EFD387A1}" destId="{CD4639DB-9984-4DD8-BD0E-4DBC74088566}" srcOrd="0" destOrd="0" presId="urn:microsoft.com/office/officeart/2008/layout/LinedList"/>
    <dgm:cxn modelId="{5E3A633C-B8ED-4DCE-8301-29FE03840A09}" type="presParOf" srcId="{4A68A966-D163-45F1-94A5-904F22637DB9}" destId="{BBE78D59-7EF0-459F-B991-418EBBE9F373}" srcOrd="0" destOrd="0" presId="urn:microsoft.com/office/officeart/2008/layout/LinedList"/>
    <dgm:cxn modelId="{5FDEA4EA-782C-4E61-AA41-A61ECA6A0642}" type="presParOf" srcId="{4A68A966-D163-45F1-94A5-904F22637DB9}" destId="{6E4CDCC0-2D8F-44C9-94A4-0EF97C8FD28B}" srcOrd="1" destOrd="0" presId="urn:microsoft.com/office/officeart/2008/layout/LinedList"/>
    <dgm:cxn modelId="{29FDFA16-DC38-4AFC-9C51-14370F8CF641}" type="presParOf" srcId="{6E4CDCC0-2D8F-44C9-94A4-0EF97C8FD28B}" destId="{CD4639DB-9984-4DD8-BD0E-4DBC74088566}" srcOrd="0" destOrd="0" presId="urn:microsoft.com/office/officeart/2008/layout/LinedList"/>
    <dgm:cxn modelId="{1AABEBB6-61DD-4BB9-991F-09D6F2294A7F}" type="presParOf" srcId="{6E4CDCC0-2D8F-44C9-94A4-0EF97C8FD28B}" destId="{52883356-2570-4B1E-A917-1C7DF3909795}" srcOrd="1" destOrd="0" presId="urn:microsoft.com/office/officeart/2008/layout/LinedList"/>
    <dgm:cxn modelId="{10F95667-11F1-4425-84EE-49DD4F37D038}" type="presParOf" srcId="{4A68A966-D163-45F1-94A5-904F22637DB9}" destId="{BD86FF4B-3FDB-497D-A295-89680E5EAAF3}" srcOrd="2" destOrd="0" presId="urn:microsoft.com/office/officeart/2008/layout/LinedList"/>
    <dgm:cxn modelId="{E74639B9-0369-4F2D-90C4-04CE5FB2454E}" type="presParOf" srcId="{4A68A966-D163-45F1-94A5-904F22637DB9}" destId="{7CBFED7E-0A85-4C87-A9D7-9507657881B3}" srcOrd="3" destOrd="0" presId="urn:microsoft.com/office/officeart/2008/layout/LinedList"/>
    <dgm:cxn modelId="{2AF9BAE2-ACC2-4A00-87ED-887DB8897FFF}" type="presParOf" srcId="{7CBFED7E-0A85-4C87-A9D7-9507657881B3}" destId="{ACD224DC-3E41-48D5-84E8-B529E28F239C}" srcOrd="0" destOrd="0" presId="urn:microsoft.com/office/officeart/2008/layout/LinedList"/>
    <dgm:cxn modelId="{2FD83A90-5D73-440B-B3B2-251BC077E2AF}" type="presParOf" srcId="{7CBFED7E-0A85-4C87-A9D7-9507657881B3}" destId="{F3AE4D17-FC48-4B50-BC40-BEF9935D6916}" srcOrd="1" destOrd="0" presId="urn:microsoft.com/office/officeart/2008/layout/LinedList"/>
    <dgm:cxn modelId="{D053E638-1A17-4C24-8B4C-D7BC76C08DBD}" type="presParOf" srcId="{4A68A966-D163-45F1-94A5-904F22637DB9}" destId="{AE29159D-C0F7-4CB8-AA9C-57C0F9BA6234}" srcOrd="4" destOrd="0" presId="urn:microsoft.com/office/officeart/2008/layout/LinedList"/>
    <dgm:cxn modelId="{563E054A-7A07-4B04-B465-0CEA538EFD0A}" type="presParOf" srcId="{4A68A966-D163-45F1-94A5-904F22637DB9}" destId="{803EB1FC-607C-4D9D-8B5A-A02E258C3AA5}" srcOrd="5" destOrd="0" presId="urn:microsoft.com/office/officeart/2008/layout/LinedList"/>
    <dgm:cxn modelId="{80888A44-F696-4C42-BD1F-81A0EC67793A}" type="presParOf" srcId="{803EB1FC-607C-4D9D-8B5A-A02E258C3AA5}" destId="{B0DE49A0-5FD4-4BE0-B6E3-3C89CD550E04}" srcOrd="0" destOrd="0" presId="urn:microsoft.com/office/officeart/2008/layout/LinedList"/>
    <dgm:cxn modelId="{CA507EB7-B7AE-4EC0-ACCE-02E161919ED7}" type="presParOf" srcId="{803EB1FC-607C-4D9D-8B5A-A02E258C3AA5}" destId="{49C14591-2E00-4AFD-A90A-5C19DDAC9817}" srcOrd="1" destOrd="0" presId="urn:microsoft.com/office/officeart/2008/layout/LinedList"/>
    <dgm:cxn modelId="{1D33EDEC-269E-4752-99AD-AA91D7450495}" type="presParOf" srcId="{4A68A966-D163-45F1-94A5-904F22637DB9}" destId="{C5F74060-8E43-4BAF-84A0-1CECA4D5A5A9}" srcOrd="6" destOrd="0" presId="urn:microsoft.com/office/officeart/2008/layout/LinedList"/>
    <dgm:cxn modelId="{050DAB50-6BDC-4EA5-939C-D6C531C2A2FA}" type="presParOf" srcId="{4A68A966-D163-45F1-94A5-904F22637DB9}" destId="{92AA366A-6356-40E7-8B4E-FBF2F820AF44}" srcOrd="7" destOrd="0" presId="urn:microsoft.com/office/officeart/2008/layout/LinedList"/>
    <dgm:cxn modelId="{CCAE4AC5-7108-4BB5-9D06-10C37B66647E}" type="presParOf" srcId="{92AA366A-6356-40E7-8B4E-FBF2F820AF44}" destId="{26457BE3-F04B-42D5-8D9B-025E27A8AC53}" srcOrd="0" destOrd="0" presId="urn:microsoft.com/office/officeart/2008/layout/LinedList"/>
    <dgm:cxn modelId="{C52B04EC-BFB2-456E-B09F-34F2C80BF8A8}" type="presParOf" srcId="{92AA366A-6356-40E7-8B4E-FBF2F820AF44}" destId="{0A771D87-F319-49D6-935C-E129257D70DD}" srcOrd="1" destOrd="0" presId="urn:microsoft.com/office/officeart/2008/layout/LinedList"/>
    <dgm:cxn modelId="{2001F9F6-A998-4ACB-9F2D-DE48D68664E6}" type="presParOf" srcId="{4A68A966-D163-45F1-94A5-904F22637DB9}" destId="{117600A1-A6E7-41A0-9000-DF9DFF87EF51}" srcOrd="8" destOrd="0" presId="urn:microsoft.com/office/officeart/2008/layout/LinedList"/>
    <dgm:cxn modelId="{C7873227-0DF9-4B99-9DDD-4B262CC51608}" type="presParOf" srcId="{4A68A966-D163-45F1-94A5-904F22637DB9}" destId="{A621AD64-A891-4034-9042-BF2AED2AE0DC}" srcOrd="9" destOrd="0" presId="urn:microsoft.com/office/officeart/2008/layout/LinedList"/>
    <dgm:cxn modelId="{40055BAA-ADFB-41CF-8617-B629060D9FA0}" type="presParOf" srcId="{A621AD64-A891-4034-9042-BF2AED2AE0DC}" destId="{28767038-C08A-41E6-B0AC-ACCC9ACC7969}" srcOrd="0" destOrd="0" presId="urn:microsoft.com/office/officeart/2008/layout/LinedList"/>
    <dgm:cxn modelId="{978FB924-5528-4EF1-A598-59FAE4F36394}" type="presParOf" srcId="{A621AD64-A891-4034-9042-BF2AED2AE0DC}" destId="{AD5ED3A3-FCCA-4CF7-A0A6-90CE931A4B08}" srcOrd="1" destOrd="0" presId="urn:microsoft.com/office/officeart/2008/layout/LinedList"/>
    <dgm:cxn modelId="{2668492E-9016-4D49-99D7-35EA64EE89AA}" type="presParOf" srcId="{4A68A966-D163-45F1-94A5-904F22637DB9}" destId="{06672685-40E9-48B8-A591-3113ED6DBDE3}" srcOrd="10" destOrd="0" presId="urn:microsoft.com/office/officeart/2008/layout/LinedList"/>
    <dgm:cxn modelId="{FED35469-49C3-4CA2-A69C-4912E4107188}" type="presParOf" srcId="{4A68A966-D163-45F1-94A5-904F22637DB9}" destId="{7263019F-3CAD-426E-8704-41A55800A5B4}" srcOrd="11" destOrd="0" presId="urn:microsoft.com/office/officeart/2008/layout/LinedList"/>
    <dgm:cxn modelId="{335ECB78-BAD0-4A64-BE01-1C7AF93CEFC3}" type="presParOf" srcId="{7263019F-3CAD-426E-8704-41A55800A5B4}" destId="{73F37081-DC48-48A9-8B4C-98A09A5D9F95}" srcOrd="0" destOrd="0" presId="urn:microsoft.com/office/officeart/2008/layout/LinedList"/>
    <dgm:cxn modelId="{A0EE9BD0-F99B-4926-82BB-02B34EF9F9ED}" type="presParOf" srcId="{7263019F-3CAD-426E-8704-41A55800A5B4}" destId="{2A5E8315-FDDD-4D2B-B7B9-5D55C1F77E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78D59-7EF0-459F-B991-418EBBE9F373}">
      <dsp:nvSpPr>
        <dsp:cNvPr id="0" name=""/>
        <dsp:cNvSpPr/>
      </dsp:nvSpPr>
      <dsp:spPr>
        <a:xfrm>
          <a:off x="0" y="2140"/>
          <a:ext cx="834190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4639DB-9984-4DD8-BD0E-4DBC74088566}">
      <dsp:nvSpPr>
        <dsp:cNvPr id="0" name=""/>
        <dsp:cNvSpPr/>
      </dsp:nvSpPr>
      <dsp:spPr>
        <a:xfrm>
          <a:off x="0" y="2140"/>
          <a:ext cx="8341908" cy="950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Protokół</a:t>
          </a:r>
          <a:r>
            <a:rPr lang="pl-PL" sz="2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przebiegu egzaminu w sali</a:t>
          </a:r>
          <a:endParaRPr lang="pl-PL" sz="2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2140"/>
        <a:ext cx="8341908" cy="950335"/>
      </dsp:txXfrm>
    </dsp:sp>
    <dsp:sp modelId="{BD86FF4B-3FDB-497D-A295-89680E5EAAF3}">
      <dsp:nvSpPr>
        <dsp:cNvPr id="0" name=""/>
        <dsp:cNvSpPr/>
      </dsp:nvSpPr>
      <dsp:spPr>
        <a:xfrm>
          <a:off x="0" y="952475"/>
          <a:ext cx="834190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D224DC-3E41-48D5-84E8-B529E28F239C}">
      <dsp:nvSpPr>
        <dsp:cNvPr id="0" name=""/>
        <dsp:cNvSpPr/>
      </dsp:nvSpPr>
      <dsp:spPr>
        <a:xfrm>
          <a:off x="0" y="952475"/>
          <a:ext cx="8341908" cy="950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Wykaz</a:t>
          </a:r>
          <a:r>
            <a:rPr lang="pl-PL" sz="2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uczniów w sali egzaminacyjnej</a:t>
          </a:r>
          <a:endParaRPr lang="pl-PL" sz="2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952475"/>
        <a:ext cx="8341908" cy="950335"/>
      </dsp:txXfrm>
    </dsp:sp>
    <dsp:sp modelId="{AE29159D-C0F7-4CB8-AA9C-57C0F9BA6234}">
      <dsp:nvSpPr>
        <dsp:cNvPr id="0" name=""/>
        <dsp:cNvSpPr/>
      </dsp:nvSpPr>
      <dsp:spPr>
        <a:xfrm>
          <a:off x="0" y="1902811"/>
          <a:ext cx="834190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DE49A0-5FD4-4BE0-B6E3-3C89CD550E04}">
      <dsp:nvSpPr>
        <dsp:cNvPr id="0" name=""/>
        <dsp:cNvSpPr/>
      </dsp:nvSpPr>
      <dsp:spPr>
        <a:xfrm>
          <a:off x="0" y="1902811"/>
          <a:ext cx="8341908" cy="950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Rozmieszczenie</a:t>
          </a:r>
          <a:r>
            <a:rPr lang="pl-PL" sz="2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zdających w sali</a:t>
          </a:r>
          <a:endParaRPr lang="pl-PL" sz="2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1902811"/>
        <a:ext cx="8341908" cy="950335"/>
      </dsp:txXfrm>
    </dsp:sp>
    <dsp:sp modelId="{C5F74060-8E43-4BAF-84A0-1CECA4D5A5A9}">
      <dsp:nvSpPr>
        <dsp:cNvPr id="0" name=""/>
        <dsp:cNvSpPr/>
      </dsp:nvSpPr>
      <dsp:spPr>
        <a:xfrm>
          <a:off x="0" y="2853146"/>
          <a:ext cx="834190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457BE3-F04B-42D5-8D9B-025E27A8AC53}">
      <dsp:nvSpPr>
        <dsp:cNvPr id="0" name=""/>
        <dsp:cNvSpPr/>
      </dsp:nvSpPr>
      <dsp:spPr>
        <a:xfrm>
          <a:off x="0" y="2853146"/>
          <a:ext cx="8341908" cy="950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Prace</a:t>
          </a:r>
          <a:r>
            <a:rPr lang="pl-PL" sz="2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zdających  (spakowane zgodnie z instrukcją)</a:t>
          </a:r>
          <a:endParaRPr lang="pl-PL" sz="2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2853146"/>
        <a:ext cx="8341908" cy="950335"/>
      </dsp:txXfrm>
    </dsp:sp>
    <dsp:sp modelId="{117600A1-A6E7-41A0-9000-DF9DFF87EF51}">
      <dsp:nvSpPr>
        <dsp:cNvPr id="0" name=""/>
        <dsp:cNvSpPr/>
      </dsp:nvSpPr>
      <dsp:spPr>
        <a:xfrm>
          <a:off x="0" y="3803481"/>
          <a:ext cx="834190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767038-C08A-41E6-B0AC-ACCC9ACC7969}">
      <dsp:nvSpPr>
        <dsp:cNvPr id="0" name=""/>
        <dsp:cNvSpPr/>
      </dsp:nvSpPr>
      <dsp:spPr>
        <a:xfrm>
          <a:off x="0" y="3803481"/>
          <a:ext cx="8341908" cy="950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Niewykorzystane</a:t>
          </a:r>
          <a:r>
            <a:rPr lang="pl-PL" sz="2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arkusze</a:t>
          </a:r>
          <a:endParaRPr lang="pl-PL" sz="2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3803481"/>
        <a:ext cx="8341908" cy="950335"/>
      </dsp:txXfrm>
    </dsp:sp>
    <dsp:sp modelId="{06672685-40E9-48B8-A591-3113ED6DBDE3}">
      <dsp:nvSpPr>
        <dsp:cNvPr id="0" name=""/>
        <dsp:cNvSpPr/>
      </dsp:nvSpPr>
      <dsp:spPr>
        <a:xfrm>
          <a:off x="0" y="4753816"/>
          <a:ext cx="834190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F37081-DC48-48A9-8B4C-98A09A5D9F95}">
      <dsp:nvSpPr>
        <dsp:cNvPr id="0" name=""/>
        <dsp:cNvSpPr/>
      </dsp:nvSpPr>
      <dsp:spPr>
        <a:xfrm>
          <a:off x="0" y="4753816"/>
          <a:ext cx="8341908" cy="497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4753816"/>
        <a:ext cx="8341908" cy="497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0804-3770-49DD-AC6B-97F485C7D4A0}" type="datetimeFigureOut">
              <a:rPr lang="pl-PL" smtClean="0"/>
              <a:pPr/>
              <a:t>2018-04-13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A2F1-DA19-429C-B57E-422D01D738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0804-3770-49DD-AC6B-97F485C7D4A0}" type="datetimeFigureOut">
              <a:rPr lang="pl-PL" smtClean="0"/>
              <a:pPr/>
              <a:t>2018-04-13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A2F1-DA19-429C-B57E-422D01D738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0804-3770-49DD-AC6B-97F485C7D4A0}" type="datetimeFigureOut">
              <a:rPr lang="pl-PL" smtClean="0"/>
              <a:pPr/>
              <a:t>2018-04-13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A2F1-DA19-429C-B57E-422D01D738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0804-3770-49DD-AC6B-97F485C7D4A0}" type="datetimeFigureOut">
              <a:rPr lang="pl-PL" smtClean="0"/>
              <a:pPr/>
              <a:t>2018-04-13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A2F1-DA19-429C-B57E-422D01D738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0804-3770-49DD-AC6B-97F485C7D4A0}" type="datetimeFigureOut">
              <a:rPr lang="pl-PL" smtClean="0"/>
              <a:pPr/>
              <a:t>2018-04-13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A2F1-DA19-429C-B57E-422D01D738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0804-3770-49DD-AC6B-97F485C7D4A0}" type="datetimeFigureOut">
              <a:rPr lang="pl-PL" smtClean="0"/>
              <a:pPr/>
              <a:t>2018-04-13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A2F1-DA19-429C-B57E-422D01D738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0804-3770-49DD-AC6B-97F485C7D4A0}" type="datetimeFigureOut">
              <a:rPr lang="pl-PL" smtClean="0"/>
              <a:pPr/>
              <a:t>2018-04-13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A2F1-DA19-429C-B57E-422D01D738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0804-3770-49DD-AC6B-97F485C7D4A0}" type="datetimeFigureOut">
              <a:rPr lang="pl-PL" smtClean="0"/>
              <a:pPr/>
              <a:t>2018-04-13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A2F1-DA19-429C-B57E-422D01D738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0804-3770-49DD-AC6B-97F485C7D4A0}" type="datetimeFigureOut">
              <a:rPr lang="pl-PL" smtClean="0"/>
              <a:pPr/>
              <a:t>2018-04-13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A2F1-DA19-429C-B57E-422D01D738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0804-3770-49DD-AC6B-97F485C7D4A0}" type="datetimeFigureOut">
              <a:rPr lang="pl-PL" smtClean="0"/>
              <a:pPr/>
              <a:t>2018-04-13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A2F1-DA19-429C-B57E-422D01D738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0804-3770-49DD-AC6B-97F485C7D4A0}" type="datetimeFigureOut">
              <a:rPr lang="pl-PL" smtClean="0"/>
              <a:pPr/>
              <a:t>2018-04-13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A2F1-DA19-429C-B57E-422D01D738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B0804-3770-49DD-AC6B-97F485C7D4A0}" type="datetimeFigureOut">
              <a:rPr lang="pl-PL" smtClean="0"/>
              <a:pPr/>
              <a:t>2018-04-13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FA2F1-DA19-429C-B57E-422D01D738B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Bookman Old Style" pitchFamily="18" charset="0"/>
              </a:rPr>
              <a:t>Egzamin gimnazjalny 2018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 smtClean="0">
                <a:latin typeface="Bookman Old Style" pitchFamily="18" charset="0"/>
              </a:rPr>
              <a:t>Informacje o organizacji</a:t>
            </a:r>
            <a:br>
              <a:rPr lang="pl-PL" i="1" dirty="0" smtClean="0">
                <a:latin typeface="Bookman Old Style" pitchFamily="18" charset="0"/>
              </a:rPr>
            </a:br>
            <a:r>
              <a:rPr lang="pl-PL" i="1" dirty="0" smtClean="0">
                <a:latin typeface="Bookman Old Style" pitchFamily="18" charset="0"/>
              </a:rPr>
              <a:t> i przebiegu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6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461963"/>
            <a:ext cx="79152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645024"/>
            <a:ext cx="8208912" cy="2808312"/>
          </a:xfrm>
        </p:spPr>
        <p:txBody>
          <a:bodyPr>
            <a:normAutofit/>
          </a:bodyPr>
          <a:lstStyle/>
          <a:p>
            <a:pPr algn="l"/>
            <a:r>
              <a:rPr lang="pl-PL" sz="3600" dirty="0"/>
              <a:t/>
            </a:r>
            <a:br>
              <a:rPr lang="pl-PL" sz="3600" dirty="0"/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95536" y="476672"/>
            <a:ext cx="828092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smtClean="0"/>
              <a:t>Przewodniczący ZN przypomina o: </a:t>
            </a:r>
          </a:p>
          <a:p>
            <a:r>
              <a:rPr lang="pl-PL" sz="2800" dirty="0" smtClean="0"/>
              <a:t>-zasadach zachowania się podczas egzaminu,</a:t>
            </a:r>
          </a:p>
          <a:p>
            <a:endParaRPr lang="pl-PL" sz="2800" dirty="0" smtClean="0"/>
          </a:p>
          <a:p>
            <a:r>
              <a:rPr lang="pl-PL" sz="2800" dirty="0" smtClean="0">
                <a:solidFill>
                  <a:srgbClr val="FF0000"/>
                </a:solidFill>
              </a:rPr>
              <a:t>-na 10 minut przed zakończeniem egzaminu</a:t>
            </a:r>
            <a:br>
              <a:rPr lang="pl-PL" sz="2800" dirty="0" smtClean="0">
                <a:solidFill>
                  <a:srgbClr val="FF0000"/>
                </a:solidFill>
              </a:rPr>
            </a:br>
            <a:r>
              <a:rPr lang="pl-PL" sz="2800" dirty="0" smtClean="0">
                <a:solidFill>
                  <a:srgbClr val="FF0000"/>
                </a:solidFill>
              </a:rPr>
              <a:t>o obowiązku zaznaczenia odpowiedzi na karcie odpowiedzi,</a:t>
            </a:r>
          </a:p>
          <a:p>
            <a:endParaRPr lang="pl-PL" sz="2800" dirty="0" smtClean="0">
              <a:solidFill>
                <a:srgbClr val="FF0000"/>
              </a:solidFill>
            </a:endParaRPr>
          </a:p>
          <a:p>
            <a:r>
              <a:rPr lang="pl-PL" sz="2800" dirty="0" smtClean="0"/>
              <a:t>-</a:t>
            </a:r>
            <a:r>
              <a:rPr lang="pl-PL" sz="2800" dirty="0" smtClean="0">
                <a:solidFill>
                  <a:srgbClr val="FF0000"/>
                </a:solidFill>
              </a:rPr>
              <a:t>dodatkowych 5 minutach przeznaczonych na sprawdzenie poprawności przeniesienia odpowiedzi na kartę odpowiedzi po zakończeniu czasu przeznaczonego na rozwiązywanie zadań,</a:t>
            </a:r>
          </a:p>
          <a:p>
            <a:endParaRPr lang="pl-PL" sz="28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Członkowie ZN sprawdzają poprawność kodowania przez uczniów prac egzaminacyjnych</a:t>
            </a:r>
            <a:r>
              <a:rPr lang="pl-PL" sz="3200" dirty="0" smtClean="0"/>
              <a:t>.</a:t>
            </a:r>
            <a:br>
              <a:rPr lang="pl-PL" sz="3200" dirty="0" smtClean="0"/>
            </a:br>
            <a:endParaRPr lang="pl-PL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548680"/>
            <a:ext cx="849694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smtClean="0"/>
              <a:t>W przypadku uczniów ze specyficznymi trudnościami </a:t>
            </a:r>
            <a:br>
              <a:rPr lang="pl-PL" sz="2800" dirty="0" smtClean="0"/>
            </a:br>
            <a:r>
              <a:rPr lang="pl-PL" sz="2800" dirty="0" smtClean="0"/>
              <a:t>  w uczeniu się ( D) i pracujących z zestawami dostosowanymi  </a:t>
            </a:r>
            <a:r>
              <a:rPr lang="pl-PL" sz="2800" b="1" dirty="0" smtClean="0"/>
              <a:t>zestawy kodują członkowie ZN przed rozpoczęciem egzaminu</a:t>
            </a:r>
            <a:r>
              <a:rPr lang="pl-PL" sz="3200" b="1" dirty="0" smtClean="0"/>
              <a:t>.</a:t>
            </a:r>
            <a:endParaRPr lang="pl-PL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429684" cy="5357850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</a:rPr>
              <a:t>Po </a:t>
            </a:r>
            <a:r>
              <a:rPr lang="pl-PL" sz="2800" dirty="0">
                <a:solidFill>
                  <a:schemeClr val="tx1"/>
                </a:solidFill>
              </a:rPr>
              <a:t>czynnościach organizacyjnych </a:t>
            </a:r>
            <a:r>
              <a:rPr lang="pl-PL" sz="2800" dirty="0" smtClean="0">
                <a:solidFill>
                  <a:schemeClr val="tx1"/>
                </a:solidFill>
              </a:rPr>
              <a:t>przewodniczący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 w </a:t>
            </a:r>
            <a:r>
              <a:rPr lang="pl-PL" sz="2800" dirty="0">
                <a:solidFill>
                  <a:schemeClr val="tx1"/>
                </a:solidFill>
              </a:rPr>
              <a:t>widocznym miejscu zapisuje czas rozpoczęcia 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i </a:t>
            </a:r>
            <a:r>
              <a:rPr lang="pl-PL" sz="2800" dirty="0">
                <a:solidFill>
                  <a:schemeClr val="tx1"/>
                </a:solidFill>
              </a:rPr>
              <a:t>zakończenia pracy z zestawami </a:t>
            </a:r>
            <a:r>
              <a:rPr lang="pl-PL" sz="2800" dirty="0" smtClean="0">
                <a:solidFill>
                  <a:schemeClr val="tx1"/>
                </a:solidFill>
              </a:rPr>
              <a:t>egzaminacyjnymi:</a:t>
            </a:r>
          </a:p>
          <a:p>
            <a:pPr algn="l"/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rgbClr val="FF0000"/>
                </a:solidFill>
              </a:rPr>
              <a:t>I zakres- 60 minut oraz język obcy poziom podstawowy</a:t>
            </a:r>
            <a:br>
              <a:rPr lang="pl-PL" sz="2800" dirty="0" smtClean="0">
                <a:solidFill>
                  <a:srgbClr val="FF0000"/>
                </a:solidFill>
              </a:rPr>
            </a:br>
            <a:r>
              <a:rPr lang="pl-PL" sz="2800" dirty="0" smtClean="0">
                <a:solidFill>
                  <a:srgbClr val="FF0000"/>
                </a:solidFill>
              </a:rPr>
              <a:t> ( z wydłużeniem do 80 minut)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np. 9:10- 10:10 wydłużenie do 10:30</a:t>
            </a:r>
          </a:p>
          <a:p>
            <a:pPr algn="l"/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rgbClr val="FF0000"/>
                </a:solidFill>
              </a:rPr>
              <a:t>II zakres- 90 minut ( z wydłużeniem do 135 minut)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np. 11:10- 12:40 wydłużenie do 13:25 </a:t>
            </a:r>
            <a:br>
              <a:rPr lang="pl-PL" sz="2800" dirty="0" smtClean="0">
                <a:solidFill>
                  <a:schemeClr val="tx1"/>
                </a:solidFill>
              </a:rPr>
            </a:br>
            <a:endParaRPr lang="pl-PL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rgbClr val="FF0000"/>
                </a:solidFill>
              </a:rPr>
              <a:t>język obcy poziom rozszerzony – 60 minut </a:t>
            </a:r>
            <a:br>
              <a:rPr lang="pl-PL" sz="2800" dirty="0" smtClean="0">
                <a:solidFill>
                  <a:srgbClr val="FF0000"/>
                </a:solidFill>
              </a:rPr>
            </a:br>
            <a:r>
              <a:rPr lang="pl-PL" sz="2800" dirty="0" smtClean="0">
                <a:solidFill>
                  <a:srgbClr val="FF0000"/>
                </a:solidFill>
              </a:rPr>
              <a:t>( z wydłużeniem do 90 minut)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endParaRPr lang="pl-P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76672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smtClean="0"/>
              <a:t>W uzasadnionych przypadkach, jednak nie później niż po zakończeniu czynności organizacyjnych, decyzję </a:t>
            </a:r>
            <a:br>
              <a:rPr lang="pl-PL" sz="2800" dirty="0" smtClean="0"/>
            </a:br>
            <a:r>
              <a:rPr lang="pl-PL" sz="2800" dirty="0" smtClean="0"/>
              <a:t>o wpuszczeniu do sali egzaminacyjnej ucznia spóźnionego podejmuje przewodniczący szkolnego zespołu egzaminacyjnego( dyrektor szkoły)</a:t>
            </a:r>
            <a:endParaRPr lang="pl-PL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404664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0" lang="pl-PL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Przewodniczący zespołu nadzorującego</a:t>
            </a:r>
            <a:r>
              <a:rPr lang="pl-PL" sz="2800" dirty="0" smtClean="0"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o godzinie 8:50</a:t>
            </a:r>
            <a:b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 ( I zakres egzaminu) </a:t>
            </a:r>
            <a:r>
              <a:rPr kumimoji="0" lang="pl-PL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  o godzinie 10:50 (II zakres </a:t>
            </a:r>
            <a:b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 </a:t>
            </a: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egzaminu)</a:t>
            </a:r>
            <a:r>
              <a:rPr kumimoji="0" lang="pl-PL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w </a:t>
            </a: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obecności przedstawiciela</a:t>
            </a:r>
            <a:r>
              <a:rPr kumimoji="0" lang="pl-PL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zdających</a:t>
            </a:r>
            <a:b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/>
            </a:r>
            <a:b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( po jednym z każdej </a:t>
            </a:r>
            <a:r>
              <a:rPr lang="pl-PL" sz="2800" b="1" dirty="0">
                <a:ea typeface="Calibri" pitchFamily="34" charset="0"/>
                <a:cs typeface="Arial" pitchFamily="34" charset="0"/>
              </a:rPr>
              <a:t>s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ali lub klasy) </a:t>
            </a: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/>
            </a:r>
            <a:b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/>
            </a:r>
            <a:b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odbiera pakiety z zestawami egzaminacyjnymi </a:t>
            </a:r>
            <a:b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 przenosi je do sali egzaminacyjnej.</a:t>
            </a:r>
            <a:endParaRPr lang="pl-PL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404664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b="1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pl-PL" sz="2800" b="1" dirty="0" smtClean="0">
                <a:ea typeface="Calibri" pitchFamily="34" charset="0"/>
                <a:cs typeface="Arial" pitchFamily="34" charset="0"/>
              </a:rPr>
              <a:t>Zestawy egzaminacyjne rozdaje się zdającym:                   </a:t>
            </a:r>
            <a:br>
              <a:rPr lang="pl-PL" sz="2800" b="1" dirty="0" smtClean="0">
                <a:ea typeface="Calibri" pitchFamily="34" charset="0"/>
                <a:cs typeface="Arial" pitchFamily="34" charset="0"/>
              </a:rPr>
            </a:br>
            <a:endParaRPr lang="pl-PL" sz="2800" b="1" dirty="0" smtClean="0"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b="1" dirty="0" smtClean="0">
                <a:ea typeface="Calibri" pitchFamily="34" charset="0"/>
                <a:cs typeface="Arial" pitchFamily="34" charset="0"/>
              </a:rPr>
              <a:t> punktualnie o godzinie 9: 00- historia i </a:t>
            </a:r>
            <a:r>
              <a:rPr lang="pl-PL" sz="2800" b="1" dirty="0" err="1" smtClean="0">
                <a:ea typeface="Calibri" pitchFamily="34" charset="0"/>
                <a:cs typeface="Arial" pitchFamily="34" charset="0"/>
              </a:rPr>
              <a:t>wos</a:t>
            </a:r>
            <a:r>
              <a:rPr lang="pl-PL" sz="2800" b="1" dirty="0" smtClean="0">
                <a:ea typeface="Calibri" pitchFamily="34" charset="0"/>
                <a:cs typeface="Arial" pitchFamily="34" charset="0"/>
              </a:rPr>
              <a:t>, przedmioty przyrodnicze, język obcy poziom podstawowy; </a:t>
            </a:r>
            <a:br>
              <a:rPr lang="pl-PL" sz="2800" b="1" dirty="0" smtClean="0">
                <a:ea typeface="Calibri" pitchFamily="34" charset="0"/>
                <a:cs typeface="Arial" pitchFamily="34" charset="0"/>
              </a:rPr>
            </a:br>
            <a:r>
              <a:rPr lang="pl-PL" sz="2800" b="1" dirty="0" smtClean="0">
                <a:ea typeface="Calibri" pitchFamily="34" charset="0"/>
                <a:cs typeface="Arial" pitchFamily="34" charset="0"/>
              </a:rPr>
              <a:t/>
            </a:r>
            <a:br>
              <a:rPr lang="pl-PL" sz="2800" b="1" dirty="0" smtClean="0">
                <a:ea typeface="Calibri" pitchFamily="34" charset="0"/>
                <a:cs typeface="Arial" pitchFamily="34" charset="0"/>
              </a:rPr>
            </a:br>
            <a:r>
              <a:rPr lang="pl-PL" sz="2800" b="1" dirty="0" smtClean="0">
                <a:ea typeface="Calibri" pitchFamily="34" charset="0"/>
                <a:cs typeface="Arial" pitchFamily="34" charset="0"/>
              </a:rPr>
              <a:t>o godzinie 11: 00 – język polski, matematyka, język obcy poziom rozszerzony.</a:t>
            </a:r>
            <a:br>
              <a:rPr lang="pl-PL" sz="2800" b="1" dirty="0" smtClean="0">
                <a:ea typeface="Calibri" pitchFamily="34" charset="0"/>
                <a:cs typeface="Arial" pitchFamily="34" charset="0"/>
              </a:rPr>
            </a:br>
            <a:endParaRPr lang="pl-PL" sz="2800" b="1" dirty="0" smtClean="0"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b="1" dirty="0" smtClean="0">
                <a:solidFill>
                  <a:srgbClr val="FF0000"/>
                </a:solidFill>
                <a:cs typeface="Arial" pitchFamily="34" charset="0"/>
              </a:rPr>
              <a:t>Arkuszy egzaminacyjnych nie można rozdać wcześniej.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461963"/>
            <a:ext cx="79152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461963"/>
            <a:ext cx="79152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1472" y="214290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latin typeface="Bookman Old Style" pitchFamily="18" charset="0"/>
              </a:rPr>
              <a:t>Terminy egzaminu gimnazjalnego</a:t>
            </a:r>
            <a:endParaRPr lang="pl-PL" sz="3600" dirty="0">
              <a:latin typeface="Bookman Old Style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14282" y="1071546"/>
            <a:ext cx="2938482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  <a:latin typeface="Bookman Old Style" pitchFamily="18" charset="0"/>
              </a:rPr>
              <a:t>18 kwietnia </a:t>
            </a:r>
          </a:p>
          <a:p>
            <a:endParaRPr lang="pl-PL" sz="24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pl-PL" sz="2400" dirty="0" smtClean="0">
                <a:latin typeface="Bookman Old Style" pitchFamily="18" charset="0"/>
              </a:rPr>
              <a:t>•9.00 –historia</a:t>
            </a:r>
            <a:br>
              <a:rPr lang="pl-PL" sz="2400" dirty="0" smtClean="0">
                <a:latin typeface="Bookman Old Style" pitchFamily="18" charset="0"/>
              </a:rPr>
            </a:br>
            <a:r>
              <a:rPr lang="pl-PL" sz="2400" dirty="0" smtClean="0">
                <a:latin typeface="Bookman Old Style" pitchFamily="18" charset="0"/>
              </a:rPr>
              <a:t> i wiedza o społeczeństwie</a:t>
            </a:r>
          </a:p>
          <a:p>
            <a:r>
              <a:rPr lang="pl-PL" sz="2400" dirty="0" smtClean="0">
                <a:latin typeface="Bookman Old Style" pitchFamily="18" charset="0"/>
              </a:rPr>
              <a:t>•11.00 –j. polski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500430" y="1071546"/>
            <a:ext cx="2071702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  <a:latin typeface="Bookman Old Style" pitchFamily="18" charset="0"/>
              </a:rPr>
              <a:t>19 kwietnia</a:t>
            </a:r>
          </a:p>
          <a:p>
            <a:endParaRPr lang="pl-PL" sz="24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pl-PL" sz="2400" dirty="0" smtClean="0">
                <a:latin typeface="Bookman Old Style" pitchFamily="18" charset="0"/>
              </a:rPr>
              <a:t>•9.00 –przyroda</a:t>
            </a:r>
          </a:p>
          <a:p>
            <a:r>
              <a:rPr lang="pl-PL" sz="2400" dirty="0" smtClean="0">
                <a:latin typeface="Bookman Old Style" pitchFamily="18" charset="0"/>
              </a:rPr>
              <a:t>•11.00 –matematyka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929322" y="1071546"/>
            <a:ext cx="2428892" cy="2286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  <a:latin typeface="Bookman Old Style" pitchFamily="18" charset="0"/>
              </a:rPr>
              <a:t>20 kwietnia</a:t>
            </a:r>
          </a:p>
          <a:p>
            <a:endParaRPr lang="pl-PL" sz="24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pl-PL" sz="2400" dirty="0" smtClean="0">
                <a:latin typeface="Bookman Old Style" pitchFamily="18" charset="0"/>
              </a:rPr>
              <a:t>•9.00 –j. obcy nowożytny PP </a:t>
            </a:r>
          </a:p>
          <a:p>
            <a:r>
              <a:rPr lang="pl-PL" sz="2400" dirty="0" smtClean="0">
                <a:latin typeface="Bookman Old Style" pitchFamily="18" charset="0"/>
              </a:rPr>
              <a:t>•11.00 -j. obcy nowożytny PR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60528507"/>
              </p:ext>
            </p:extLst>
          </p:nvPr>
        </p:nvGraphicFramePr>
        <p:xfrm>
          <a:off x="419878" y="1494825"/>
          <a:ext cx="8341908" cy="525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rostokąt 2"/>
          <p:cNvSpPr/>
          <p:nvPr/>
        </p:nvSpPr>
        <p:spPr>
          <a:xfrm>
            <a:off x="419878" y="332656"/>
            <a:ext cx="8341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DOKUMENTACJA PRZEKAZYWANA PO EGZAMINIE DYREKTOROWI</a:t>
            </a:r>
          </a:p>
        </p:txBody>
      </p:sp>
    </p:spTree>
    <p:extLst>
      <p:ext uri="{BB962C8B-B14F-4D97-AF65-F5344CB8AC3E}">
        <p14:creationId xmlns:p14="http://schemas.microsoft.com/office/powerpoint/2010/main" val="3853753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26064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ZAZNACZANIE UPRAWNIEŃ UCZNIA PRZEZ ZESPÓŁ NADZORUJĄCY NA ARKUSZU I KARTCIE ROZWIĄZAŃ</a:t>
            </a:r>
          </a:p>
        </p:txBody>
      </p:sp>
      <p:pic>
        <p:nvPicPr>
          <p:cNvPr id="3" name="Symbol zastępczy obrazu 5" descr="karta.tif - Przeglądarka fotografii systemu Window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03"/>
          <a:stretch/>
        </p:blipFill>
        <p:spPr>
          <a:xfrm>
            <a:off x="1271242" y="1052737"/>
            <a:ext cx="6258764" cy="20162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1282674" y="3257014"/>
            <a:ext cx="558675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polu obok tekstu: </a:t>
            </a:r>
          </a:p>
          <a:p>
            <a:pPr lvl="0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dostosowania kryteriów oceniania </a:t>
            </a: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□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wkleić odpowiednią etykietę </a:t>
            </a:r>
            <a:endParaRPr lang="pl-P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zgodnie z wykazem uczniów oraz wyjaśnieniami na stronie 2 w </a:t>
            </a: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Informacji dla Zespołu Nadzorującego</a:t>
            </a:r>
          </a:p>
          <a:p>
            <a:endParaRPr lang="pl-PL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Tam znajduje się też informacja, czy zdający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przenosi zaznaczenia na kartę odpowiedzi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4794860" y="5266990"/>
            <a:ext cx="616120" cy="534061"/>
            <a:chOff x="203107" y="1688712"/>
            <a:chExt cx="894325" cy="8034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zaokrąglony 6"/>
            <p:cNvSpPr/>
            <p:nvPr/>
          </p:nvSpPr>
          <p:spPr>
            <a:xfrm>
              <a:off x="203107" y="1688712"/>
              <a:ext cx="894325" cy="803491"/>
            </a:xfrm>
            <a:prstGeom prst="roundRect">
              <a:avLst/>
            </a:prstGeom>
            <a:solidFill>
              <a:srgbClr val="CC99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ole tekstowe 7"/>
            <p:cNvSpPr txBox="1"/>
            <p:nvPr/>
          </p:nvSpPr>
          <p:spPr>
            <a:xfrm>
              <a:off x="242330" y="1727935"/>
              <a:ext cx="815879" cy="725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0" kern="1200" cap="none" spc="0" baseline="0" dirty="0" smtClean="0">
                  <a:ln w="0"/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pl-PL" b="0" kern="1200" cap="none" spc="0" baseline="0" dirty="0">
                <a:ln w="0"/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1970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pl-PL" dirty="0" smtClean="0"/>
              <a:t>PAKOWANIE I PRZEKAZYWANIE PRAC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219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15616" y="188640"/>
            <a:ext cx="727280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</a:pPr>
            <a:r>
              <a:rPr lang="pl-PL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STRUKTURA PRAC ZDAJĄCYCH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395536" y="53027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historia i wiedza o społeczeństwie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przedmioty przyrodnicze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język obcy nowożytny na poziomie  podstawowym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9" y="2207945"/>
            <a:ext cx="8598865" cy="3036256"/>
          </a:xfrm>
          <a:prstGeom prst="rect">
            <a:avLst/>
          </a:prstGeom>
          <a:effectLst/>
        </p:spPr>
      </p:pic>
      <p:sp>
        <p:nvSpPr>
          <p:cNvPr id="5" name="Prostokąt 4"/>
          <p:cNvSpPr/>
          <p:nvPr/>
        </p:nvSpPr>
        <p:spPr>
          <a:xfrm>
            <a:off x="1979712" y="546032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Praca = Zeszyt zadań + Karta odpowiedzi</a:t>
            </a:r>
            <a:endParaRPr lang="pl-PL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414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t="10406"/>
          <a:stretch/>
        </p:blipFill>
        <p:spPr>
          <a:xfrm>
            <a:off x="-30154" y="1052736"/>
            <a:ext cx="9144000" cy="49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07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18864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CC0000"/>
                </a:solidFill>
                <a:cs typeface="Arial" panose="020B0604020202020204" pitchFamily="34" charset="0"/>
              </a:rPr>
              <a:t>JĘZYK OBCY </a:t>
            </a:r>
          </a:p>
        </p:txBody>
      </p:sp>
      <p:sp>
        <p:nvSpPr>
          <p:cNvPr id="3" name="Prostokąt 2"/>
          <p:cNvSpPr/>
          <p:nvPr/>
        </p:nvSpPr>
        <p:spPr>
          <a:xfrm>
            <a:off x="251521" y="55797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2060"/>
                </a:solidFill>
                <a:cs typeface="Arial" panose="020B0604020202020204" pitchFamily="34" charset="0"/>
              </a:rPr>
              <a:t>Poziom podstawowy </a:t>
            </a:r>
          </a:p>
        </p:txBody>
      </p:sp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265666" y="1452954"/>
            <a:ext cx="2155971" cy="3245014"/>
          </a:xfrm>
          <a:prstGeom prst="rect">
            <a:avLst/>
          </a:prstGeom>
          <a:solidFill>
            <a:srgbClr val="D6E2F6"/>
          </a:solidFill>
          <a:ln w="13335">
            <a:solidFill>
              <a:srgbClr val="000000"/>
            </a:solidFill>
            <a:miter lim="800000"/>
            <a:headEnd/>
            <a:tailEnd/>
          </a:ln>
          <a:effectLst>
            <a:outerShdw dist="76200" dir="2400000" algn="ctr" rotWithShape="0">
              <a:schemeClr val="tx1"/>
            </a:outerShdw>
          </a:effectLst>
        </p:spPr>
        <p:txBody>
          <a:bodyPr/>
          <a:lstStyle/>
          <a:p>
            <a:pPr algn="ctr"/>
            <a:endParaRPr lang="pl-PL" sz="14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pl-PL" sz="1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pl-PL" sz="14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l-PL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KARTY ODPOWIEDZI </a:t>
            </a:r>
          </a:p>
          <a:p>
            <a:pPr algn="ctr"/>
            <a:r>
              <a:rPr lang="pl-PL" sz="1400" b="1" dirty="0">
                <a:solidFill>
                  <a:srgbClr val="0000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z języka np. angielskiego </a:t>
            </a:r>
          </a:p>
          <a:p>
            <a:pPr algn="ctr"/>
            <a:endParaRPr lang="pl-PL" sz="1400" b="1" dirty="0">
              <a:solidFill>
                <a:srgbClr val="0000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l-PL" sz="1400" b="1" dirty="0">
                <a:solidFill>
                  <a:srgbClr val="0000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GA-P1</a:t>
            </a:r>
          </a:p>
          <a:p>
            <a:pPr algn="ctr"/>
            <a:endParaRPr lang="pl-PL" sz="1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pl-PL" sz="14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l-PL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uczeń </a:t>
            </a:r>
            <a:r>
              <a:rPr lang="pl-PL" sz="1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przeniósł odpowiedzi na kartę</a:t>
            </a: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2179158" y="2936210"/>
            <a:ext cx="2202719" cy="2879725"/>
          </a:xfrm>
          <a:prstGeom prst="rect">
            <a:avLst/>
          </a:prstGeom>
          <a:solidFill>
            <a:schemeClr val="bg1"/>
          </a:solidFill>
          <a:ln w="13335">
            <a:solidFill>
              <a:srgbClr val="000000"/>
            </a:solidFill>
            <a:miter lim="800000"/>
            <a:headEnd/>
            <a:tailEnd/>
          </a:ln>
          <a:effectLst>
            <a:outerShdw dist="76200" dir="2400000" algn="ctr" rotWithShape="0">
              <a:schemeClr val="tx1"/>
            </a:outerShdw>
          </a:effectLst>
        </p:spPr>
        <p:txBody>
          <a:bodyPr/>
          <a:lstStyle/>
          <a:p>
            <a:pPr algn="ctr"/>
            <a:endParaRPr lang="pl-PL" sz="20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pl-PL" sz="20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pl-PL" sz="20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pl-PL" sz="20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pl-PL" sz="20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pl-PL" sz="20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pl-PL" sz="20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l-PL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ZESZYTY </a:t>
            </a:r>
            <a:r>
              <a:rPr lang="pl-PL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ZADAŃ                    GA-P1</a:t>
            </a: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5204631" y="1942347"/>
            <a:ext cx="2623753" cy="3342345"/>
          </a:xfrm>
          <a:prstGeom prst="rect">
            <a:avLst/>
          </a:prstGeom>
          <a:solidFill>
            <a:schemeClr val="bg1"/>
          </a:solidFill>
          <a:ln w="13335">
            <a:solidFill>
              <a:srgbClr val="000000"/>
            </a:solidFill>
            <a:miter lim="800000"/>
            <a:headEnd/>
            <a:tailEnd/>
          </a:ln>
          <a:effectLst>
            <a:outerShdw dist="76200" dir="2400000" algn="ctr" rotWithShape="0">
              <a:schemeClr val="tx1"/>
            </a:outerShdw>
          </a:effectLst>
        </p:spPr>
        <p:txBody>
          <a:bodyPr/>
          <a:lstStyle/>
          <a:p>
            <a:pPr algn="ctr"/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PRACE</a:t>
            </a:r>
            <a:r>
              <a:rPr lang="pl-PL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pPr algn="ctr"/>
            <a:endParaRPr lang="pl-PL" sz="1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l-PL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z języka angielskiego</a:t>
            </a:r>
          </a:p>
          <a:p>
            <a:pPr algn="ctr"/>
            <a:endParaRPr lang="pl-PL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l-PL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uczeń </a:t>
            </a:r>
            <a:r>
              <a:rPr lang="pl-PL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nie przeniósł </a:t>
            </a:r>
            <a:r>
              <a:rPr lang="pl-PL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odpowiedzi na kartę </a:t>
            </a:r>
            <a:r>
              <a:rPr lang="pl-PL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pl-PL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pl-PL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GA-P1</a:t>
            </a:r>
            <a:r>
              <a:rPr lang="pl-PL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,</a:t>
            </a:r>
            <a:br>
              <a:rPr lang="pl-PL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pl-PL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GA- P4</a:t>
            </a:r>
            <a:endParaRPr lang="pl-PL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pl-PL" sz="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l-PL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GA-P8,</a:t>
            </a:r>
            <a:endParaRPr lang="pl-PL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09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260648"/>
            <a:ext cx="799288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</a:pPr>
            <a:r>
              <a:rPr lang="pl-PL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STRUKTURA PRAC ZDAJĄCYCH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179512" y="602280"/>
            <a:ext cx="6678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język polski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matematyka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język obcy nowożytny na poziomie rozszerzonym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2" y="1525610"/>
            <a:ext cx="7833849" cy="4487543"/>
          </a:xfrm>
          <a:prstGeom prst="rect">
            <a:avLst/>
          </a:prstGeom>
          <a:effectLst/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6351824"/>
            <a:ext cx="7366156" cy="5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07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5184" t="18450" r="5184"/>
          <a:stretch/>
        </p:blipFill>
        <p:spPr>
          <a:xfrm>
            <a:off x="455684" y="1412776"/>
            <a:ext cx="8195976" cy="445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58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t="10406"/>
          <a:stretch/>
        </p:blipFill>
        <p:spPr>
          <a:xfrm>
            <a:off x="0" y="908720"/>
            <a:ext cx="9144000" cy="49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17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t="10154"/>
          <a:stretch/>
        </p:blipFill>
        <p:spPr>
          <a:xfrm>
            <a:off x="0" y="836713"/>
            <a:ext cx="9144000" cy="503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9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Zadania przewodniczącego zespołu </a:t>
            </a:r>
            <a:r>
              <a:rPr lang="pl-PL" dirty="0" smtClean="0"/>
              <a:t>nadzorującego przed sprawdzianem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sz="5100" dirty="0"/>
              <a:t>Wraz z członkami ZN przygotowuje salę do </a:t>
            </a:r>
            <a:r>
              <a:rPr lang="pl-PL" sz="5100" dirty="0" smtClean="0"/>
              <a:t>egzaminu zapewniając</a:t>
            </a:r>
            <a:r>
              <a:rPr lang="pl-PL" sz="5100" dirty="0"/>
              <a:t>:</a:t>
            </a:r>
          </a:p>
          <a:p>
            <a:pPr>
              <a:buNone/>
            </a:pPr>
            <a:r>
              <a:rPr lang="pl-PL" sz="5100" dirty="0" smtClean="0"/>
              <a:t>• prawidłowe </a:t>
            </a:r>
            <a:r>
              <a:rPr lang="pl-PL" sz="5100" dirty="0"/>
              <a:t>ustawienie stolików,</a:t>
            </a:r>
          </a:p>
          <a:p>
            <a:pPr>
              <a:buNone/>
            </a:pPr>
            <a:r>
              <a:rPr lang="pl-PL" sz="5100" dirty="0" smtClean="0"/>
              <a:t>• zegar </a:t>
            </a:r>
            <a:r>
              <a:rPr lang="pl-PL" sz="5100" dirty="0"/>
              <a:t>w widocznym miejscu,</a:t>
            </a:r>
          </a:p>
          <a:p>
            <a:pPr>
              <a:buNone/>
            </a:pPr>
            <a:r>
              <a:rPr lang="pl-PL" sz="5100" dirty="0" smtClean="0"/>
              <a:t>• tablicę </a:t>
            </a:r>
            <a:r>
              <a:rPr lang="pl-PL" sz="5100" dirty="0"/>
              <a:t>do zapisania godziny rozpoczęcia i zakończenia </a:t>
            </a:r>
            <a:r>
              <a:rPr lang="pl-PL" sz="5100" dirty="0" smtClean="0"/>
              <a:t>egzaminu,</a:t>
            </a:r>
            <a:endParaRPr lang="pl-PL" sz="5100" dirty="0"/>
          </a:p>
          <a:p>
            <a:pPr>
              <a:buNone/>
            </a:pPr>
            <a:r>
              <a:rPr lang="pl-PL" sz="5100" dirty="0" smtClean="0"/>
              <a:t>• kartki </a:t>
            </a:r>
            <a:r>
              <a:rPr lang="pl-PL" sz="5100" dirty="0"/>
              <a:t>z imionami, nazwiskami, trzyznakowymi kodami uczniów i </a:t>
            </a:r>
            <a:r>
              <a:rPr lang="pl-PL" sz="5100" dirty="0" err="1"/>
              <a:t>PESEL-ami</a:t>
            </a:r>
            <a:r>
              <a:rPr lang="pl-PL" sz="5100" dirty="0"/>
              <a:t> </a:t>
            </a:r>
            <a:r>
              <a:rPr lang="pl-PL" sz="5100" dirty="0" smtClean="0"/>
              <a:t>uczniów,</a:t>
            </a:r>
            <a:endParaRPr lang="pl-PL" sz="5100" dirty="0"/>
          </a:p>
          <a:p>
            <a:pPr>
              <a:buNone/>
            </a:pPr>
            <a:r>
              <a:rPr lang="pl-PL" sz="5100" dirty="0" smtClean="0"/>
              <a:t>• zapasowe </a:t>
            </a:r>
            <a:r>
              <a:rPr lang="pl-PL" sz="5100" dirty="0"/>
              <a:t>przybory do pisania</a:t>
            </a:r>
            <a:r>
              <a:rPr lang="pl-PL" sz="5100" dirty="0" smtClean="0"/>
              <a:t>,( na salę można zabrać w tym roku szkolnym tylko długopis/ pióro z czarnym tuszem/ atramentem i linijkę,  którą uczeń może wykorzystać tylko </a:t>
            </a:r>
            <a:br>
              <a:rPr lang="pl-PL" sz="5100" dirty="0" smtClean="0"/>
            </a:br>
            <a:r>
              <a:rPr lang="pl-PL" sz="5100" dirty="0" smtClean="0"/>
              <a:t>na egzaminie z matematyki.)</a:t>
            </a:r>
            <a:endParaRPr lang="pl-PL" sz="5100" dirty="0"/>
          </a:p>
          <a:p>
            <a:pPr>
              <a:buNone/>
            </a:pPr>
            <a:r>
              <a:rPr lang="pl-PL" sz="5100" dirty="0" smtClean="0"/>
              <a:t>• wykazy </a:t>
            </a:r>
            <a:r>
              <a:rPr lang="pl-PL" sz="5100" dirty="0"/>
              <a:t>zdających do umieszczenia na drzwiach sali</a:t>
            </a:r>
            <a:r>
              <a:rPr lang="pl-PL" sz="5100" dirty="0" smtClean="0"/>
              <a:t>.</a:t>
            </a:r>
          </a:p>
          <a:p>
            <a:r>
              <a:rPr lang="pl-PL" sz="5100" dirty="0" smtClean="0">
                <a:solidFill>
                  <a:srgbClr val="FF0000"/>
                </a:solidFill>
              </a:rPr>
              <a:t>numerki do losowania miejsc. </a:t>
            </a:r>
          </a:p>
          <a:p>
            <a:pPr>
              <a:buNone/>
            </a:pPr>
            <a:endParaRPr lang="pl-PL" dirty="0" smtClean="0">
              <a:solidFill>
                <a:srgbClr val="FF0000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t="13282"/>
          <a:stretch/>
        </p:blipFill>
        <p:spPr>
          <a:xfrm>
            <a:off x="-8056" y="1628800"/>
            <a:ext cx="9144000" cy="423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43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t="13105"/>
          <a:stretch/>
        </p:blipFill>
        <p:spPr>
          <a:xfrm>
            <a:off x="0" y="1628799"/>
            <a:ext cx="9144000" cy="42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80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0" y="310583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200" b="1" dirty="0" smtClean="0">
                <a:ea typeface="Calibri" pitchFamily="34" charset="0"/>
                <a:cs typeface="Arial" pitchFamily="34" charset="0"/>
              </a:rPr>
              <a:t>Dziękuję za uwagę</a:t>
            </a:r>
            <a:endParaRPr lang="pl-PL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548680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Przeprowadza próbę odsłuchu w salach wyznaczonych do przeprowadzenia części trzeciej egzaminu (korzystając</a:t>
            </a:r>
            <a:r>
              <a:rPr lang="pl-PL" sz="2800" dirty="0"/>
              <a:t> </a:t>
            </a:r>
            <a:r>
              <a:rPr lang="pl-PL" sz="2800" dirty="0" smtClean="0"/>
              <a:t>z przykładowego nagrania otrzymanego </a:t>
            </a:r>
            <a:br>
              <a:rPr lang="pl-PL" sz="2800" dirty="0" smtClean="0"/>
            </a:br>
            <a:r>
              <a:rPr lang="pl-PL" sz="2800" dirty="0" smtClean="0"/>
              <a:t>z OKE na płycie CD np. z poprzedniego roku). 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4786346"/>
          </a:xfrm>
        </p:spPr>
        <p:txBody>
          <a:bodyPr/>
          <a:lstStyle/>
          <a:p>
            <a:r>
              <a:rPr lang="pl-PL" b="1" dirty="0"/>
              <a:t>Przeprowadzanie </a:t>
            </a:r>
            <a:r>
              <a:rPr lang="pl-PL" b="1" dirty="0" smtClean="0"/>
              <a:t>egzaminu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51520" y="332656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200" b="1" dirty="0" smtClean="0"/>
          </a:p>
          <a:p>
            <a:endParaRPr lang="pl-PL" sz="3200" dirty="0"/>
          </a:p>
        </p:txBody>
      </p:sp>
      <p:sp>
        <p:nvSpPr>
          <p:cNvPr id="5" name="Prostokąt 4"/>
          <p:cNvSpPr/>
          <p:nvPr/>
        </p:nvSpPr>
        <p:spPr>
          <a:xfrm>
            <a:off x="251520" y="1412776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.</a:t>
            </a:r>
            <a:endParaRPr lang="pl-PL" sz="3200" dirty="0"/>
          </a:p>
        </p:txBody>
      </p:sp>
      <p:sp>
        <p:nvSpPr>
          <p:cNvPr id="6" name="Prostokąt 5"/>
          <p:cNvSpPr/>
          <p:nvPr/>
        </p:nvSpPr>
        <p:spPr>
          <a:xfrm>
            <a:off x="395536" y="2420888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-</a:t>
            </a:r>
            <a:endParaRPr lang="pl-PL" sz="2800" dirty="0"/>
          </a:p>
        </p:txBody>
      </p:sp>
      <p:sp>
        <p:nvSpPr>
          <p:cNvPr id="7" name="Prostokąt 6"/>
          <p:cNvSpPr/>
          <p:nvPr/>
        </p:nvSpPr>
        <p:spPr>
          <a:xfrm>
            <a:off x="323528" y="1340768"/>
            <a:ext cx="82809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smtClean="0"/>
              <a:t>O godzinie </a:t>
            </a:r>
            <a:r>
              <a:rPr lang="pl-PL" sz="2800" dirty="0" smtClean="0"/>
              <a:t>8.45 </a:t>
            </a:r>
            <a:r>
              <a:rPr lang="pl-PL" sz="2800" dirty="0" smtClean="0"/>
              <a:t>wpuszcza uczniów na salę zgodnie </a:t>
            </a:r>
            <a:br>
              <a:rPr lang="pl-PL" sz="2800" dirty="0" smtClean="0"/>
            </a:br>
            <a:r>
              <a:rPr lang="pl-PL" sz="2800" dirty="0" smtClean="0"/>
              <a:t>z wykazem.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Zdający losują numery stolików, odbierają kartki </a:t>
            </a:r>
            <a:br>
              <a:rPr lang="pl-PL" sz="2800" dirty="0" smtClean="0"/>
            </a:br>
            <a:r>
              <a:rPr lang="pl-PL" sz="2800" dirty="0" smtClean="0"/>
              <a:t> z imieniem i nazwiskiem, kodem ucznia</a:t>
            </a:r>
            <a:br>
              <a:rPr lang="pl-PL" sz="2800" dirty="0" smtClean="0"/>
            </a:br>
            <a:r>
              <a:rPr lang="pl-PL" sz="2800" dirty="0" smtClean="0"/>
              <a:t> i numerem PESEL oraz naklejki z kodem kreskowym (uczniowie korzystający z arkuszy dostosowanych nie muszą losować numerów stolików).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Jeżeli oba zakresy egzaminu odbywają się w tej samej sali losowanie należy przeprowadzić tylko raz.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Numery wylosowanych stolików członek ZN zapisuje na wykazie zdających w danej sali.</a:t>
            </a:r>
          </a:p>
          <a:p>
            <a:pPr>
              <a:buFontTx/>
              <a:buChar char="-"/>
            </a:pPr>
            <a:endParaRPr lang="pl-PL" sz="3200" dirty="0"/>
          </a:p>
        </p:txBody>
      </p:sp>
      <p:sp>
        <p:nvSpPr>
          <p:cNvPr id="9" name="Prostokąt 8"/>
          <p:cNvSpPr/>
          <p:nvPr/>
        </p:nvSpPr>
        <p:spPr>
          <a:xfrm>
            <a:off x="683568" y="54868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/>
              <a:t>Zadania zespołu nadzorującego </a:t>
            </a:r>
            <a:endParaRPr lang="pl-PL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548680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smtClean="0"/>
              <a:t>Przypomina o konieczności zostawienia poza salą egzaminacyjną urządzeń telekomunikacyjnych; w razie potrzeby organizuje odbiór urządzeń od zdających.</a:t>
            </a:r>
          </a:p>
          <a:p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Zdający nie mogą korzystać z kalkulatorów i słowników.</a:t>
            </a:r>
          </a:p>
          <a:p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>
                <a:solidFill>
                  <a:srgbClr val="FF0000"/>
                </a:solidFill>
              </a:rPr>
              <a:t>Uczniowie mogą wnieść do sali małą butelkę wody mineralnej. Podczas pracy z arkuszem butelka powinna stać na podłodze.</a:t>
            </a:r>
          </a:p>
          <a:p>
            <a:endParaRPr lang="pl-PL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404664"/>
            <a:ext cx="79152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23528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0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INFORMACJA DLA ZESPOŁU NADZORUJĄCEGO EGZAMIN GIMNAZJALNY – PRZEPROWADZENIE EGZAMINU</a:t>
            </a:r>
            <a:endParaRPr lang="pl-PL" sz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35914"/>
            <a:ext cx="7762091" cy="55212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426</Words>
  <Application>Microsoft Office PowerPoint</Application>
  <PresentationFormat>Pokaz na ekranie (4:3)</PresentationFormat>
  <Paragraphs>113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8" baseType="lpstr">
      <vt:lpstr>Arial</vt:lpstr>
      <vt:lpstr>Bookman Old Style</vt:lpstr>
      <vt:lpstr>Calibri</vt:lpstr>
      <vt:lpstr>Segoe UI Semibold</vt:lpstr>
      <vt:lpstr>Wingdings</vt:lpstr>
      <vt:lpstr>Motyw pakietu Office</vt:lpstr>
      <vt:lpstr>Egzamin gimnazjalny 2018</vt:lpstr>
      <vt:lpstr>Prezentacja programu PowerPoint</vt:lpstr>
      <vt:lpstr>Zadania przewodniczącego zespołu nadzorującego przed sprawdzianem</vt:lpstr>
      <vt:lpstr>Prezentacja programu PowerPoint</vt:lpstr>
      <vt:lpstr>Przeprowadzanie egzaminu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PAKOWANIE I PRZEKAZYWANIE PRAC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Egzamin gimnazjalny 2016</dc:title>
  <dc:creator>OEla</dc:creator>
  <cp:lastModifiedBy>OEla</cp:lastModifiedBy>
  <cp:revision>78</cp:revision>
  <dcterms:created xsi:type="dcterms:W3CDTF">2016-03-15T09:08:12Z</dcterms:created>
  <dcterms:modified xsi:type="dcterms:W3CDTF">2018-04-13T10:44:09Z</dcterms:modified>
</cp:coreProperties>
</file>