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003" autoAdjust="0"/>
  </p:normalViewPr>
  <p:slideViewPr>
    <p:cSldViewPr>
      <p:cViewPr varScale="1">
        <p:scale>
          <a:sx n="111" d="100"/>
          <a:sy n="111" d="100"/>
        </p:scale>
        <p:origin x="161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8FE2-7255-4569-ACA3-6B0EB5CB7703}" type="datetimeFigureOut">
              <a:rPr lang="pl-PL" smtClean="0"/>
              <a:t>07.05.2018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464CF-8C46-4CFA-9E32-3DFF639AE9B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8FE2-7255-4569-ACA3-6B0EB5CB7703}" type="datetimeFigureOut">
              <a:rPr lang="pl-PL" smtClean="0"/>
              <a:t>07.05.2018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464CF-8C46-4CFA-9E32-3DFF639AE9B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8FE2-7255-4569-ACA3-6B0EB5CB7703}" type="datetimeFigureOut">
              <a:rPr lang="pl-PL" smtClean="0"/>
              <a:t>07.05.2018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464CF-8C46-4CFA-9E32-3DFF639AE9B8}" type="slidenum">
              <a:rPr lang="pl-PL" smtClean="0"/>
              <a:t>‹#›</a:t>
            </a:fld>
            <a:endParaRPr lang="pl-PL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1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8FE2-7255-4569-ACA3-6B0EB5CB7703}" type="datetimeFigureOut">
              <a:rPr lang="pl-PL" smtClean="0"/>
              <a:t>07.05.2018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464CF-8C46-4CFA-9E32-3DFF639AE9B8}" type="slidenum">
              <a:rPr lang="pl-PL" smtClean="0"/>
              <a:t>‹#›</a:t>
            </a:fld>
            <a:endParaRPr lang="pl-P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9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9" y="4087563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5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6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6" y="1437449"/>
            <a:ext cx="6417735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8FE2-7255-4569-ACA3-6B0EB5CB7703}" type="datetimeFigureOut">
              <a:rPr lang="pl-PL" smtClean="0"/>
              <a:t>07.05.2018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464CF-8C46-4CFA-9E32-3DFF639AE9B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8FE2-7255-4569-ACA3-6B0EB5CB7703}" type="datetimeFigureOut">
              <a:rPr lang="pl-PL" smtClean="0"/>
              <a:t>07.05.2018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464CF-8C46-4CFA-9E32-3DFF639AE9B8}" type="slidenum">
              <a:rPr lang="pl-PL" smtClean="0"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4" y="3429001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1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8FE2-7255-4569-ACA3-6B0EB5CB7703}" type="datetimeFigureOut">
              <a:rPr lang="pl-PL" smtClean="0"/>
              <a:t>07.05.2018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464CF-8C46-4CFA-9E32-3DFF639AE9B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8FE2-7255-4569-ACA3-6B0EB5CB7703}" type="datetimeFigureOut">
              <a:rPr lang="pl-PL" smtClean="0"/>
              <a:t>07.05.2018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464CF-8C46-4CFA-9E32-3DFF639AE9B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2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8FE2-7255-4569-ACA3-6B0EB5CB7703}" type="datetimeFigureOut">
              <a:rPr lang="pl-PL" smtClean="0"/>
              <a:t>07.05.2018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464CF-8C46-4CFA-9E32-3DFF639AE9B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8FE2-7255-4569-ACA3-6B0EB5CB7703}" type="datetimeFigureOut">
              <a:rPr lang="pl-PL" smtClean="0"/>
              <a:t>07.05.2018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464CF-8C46-4CFA-9E32-3DFF639AE9B8}" type="slidenum">
              <a:rPr lang="pl-PL" smtClean="0"/>
              <a:t>‹#›</a:t>
            </a:fld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1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3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6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4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8FE2-7255-4569-ACA3-6B0EB5CB7703}" type="datetimeFigureOut">
              <a:rPr lang="pl-PL" smtClean="0"/>
              <a:t>07.05.2018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464CF-8C46-4CFA-9E32-3DFF639AE9B8}" type="slidenum">
              <a:rPr lang="pl-PL" smtClean="0"/>
              <a:t>‹#›</a:t>
            </a:fld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30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5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2A78FE2-7255-4569-ACA3-6B0EB5CB7703}" type="datetimeFigureOut">
              <a:rPr lang="pl-PL" smtClean="0"/>
              <a:t>07.05.2018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9" y="6250165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4"/>
            <a:ext cx="11618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E7464CF-8C46-4CFA-9E32-3DFF639AE9B8}" type="slidenum">
              <a:rPr lang="pl-PL" smtClean="0"/>
              <a:t>‹#›</a:t>
            </a:fld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8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5578" y="548681"/>
            <a:ext cx="7175351" cy="1793167"/>
          </a:xfrm>
        </p:spPr>
        <p:txBody>
          <a:bodyPr/>
          <a:lstStyle/>
          <a:p>
            <a:pPr marL="182880" indent="0">
              <a:buNone/>
            </a:pPr>
            <a:r>
              <a:rPr lang="pl-PL" dirty="0" smtClean="0"/>
              <a:t>PORTO,PORTUGALIA </a:t>
            </a:r>
            <a:br>
              <a:rPr lang="pl-PL" dirty="0" smtClean="0"/>
            </a:br>
            <a:r>
              <a:rPr lang="pl-PL" dirty="0" smtClean="0"/>
              <a:t>2018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177948"/>
            <a:ext cx="2592287" cy="27738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916832"/>
            <a:ext cx="3111509" cy="2709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10" y="3578137"/>
            <a:ext cx="2916503" cy="2898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82887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344" y="2667365"/>
            <a:ext cx="3654653" cy="2052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7" y="2667366"/>
            <a:ext cx="3664516" cy="2057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252728"/>
          </a:xfrm>
        </p:spPr>
        <p:txBody>
          <a:bodyPr/>
          <a:lstStyle/>
          <a:p>
            <a:r>
              <a:rPr lang="pl-PL" dirty="0" smtClean="0"/>
              <a:t>Dzień 4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1560" y="692696"/>
            <a:ext cx="7408333" cy="3450696"/>
          </a:xfrm>
        </p:spPr>
        <p:txBody>
          <a:bodyPr/>
          <a:lstStyle/>
          <a:p>
            <a:r>
              <a:rPr lang="pl-PL" dirty="0" smtClean="0"/>
              <a:t>W dniu czwartym wybraliśmy się </a:t>
            </a:r>
            <a:r>
              <a:rPr lang="pl-PL" dirty="0" smtClean="0">
                <a:solidFill>
                  <a:srgbClr val="FF0000"/>
                </a:solidFill>
              </a:rPr>
              <a:t>nad Atlantyk do Oceanarium, gdzie wysłuchaliśmy historii tego miejsca</a:t>
            </a:r>
            <a:r>
              <a:rPr lang="pl-PL" dirty="0" smtClean="0"/>
              <a:t>. Później poszłyśmy nad ocean porobić trochę zdjęć.  </a:t>
            </a:r>
            <a:endParaRPr lang="pl-PL" dirty="0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873" y="4184873"/>
            <a:ext cx="4616403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1943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9563">
            <a:off x="3274570" y="2201192"/>
            <a:ext cx="5280119" cy="25199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467544" y="404664"/>
            <a:ext cx="6408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Po obiedzie Pani </a:t>
            </a:r>
            <a:r>
              <a:rPr lang="pl-PL" sz="2400" dirty="0" err="1" smtClean="0"/>
              <a:t>Margarida</a:t>
            </a:r>
            <a:r>
              <a:rPr lang="pl-PL" sz="2400" dirty="0" smtClean="0"/>
              <a:t> i Pani </a:t>
            </a:r>
            <a:r>
              <a:rPr lang="pl-PL" sz="2400" dirty="0"/>
              <a:t>P</a:t>
            </a:r>
            <a:r>
              <a:rPr lang="pl-PL" sz="2400" dirty="0" smtClean="0"/>
              <a:t>aula zawiozły nas na </a:t>
            </a:r>
            <a:r>
              <a:rPr lang="pl-PL" sz="2400" dirty="0" smtClean="0">
                <a:solidFill>
                  <a:srgbClr val="FF0000"/>
                </a:solidFill>
              </a:rPr>
              <a:t>stadion FCP </a:t>
            </a:r>
            <a:r>
              <a:rPr lang="pl-PL" sz="2400" dirty="0" smtClean="0"/>
              <a:t>na którym zwiedziłyśmy cały stadion i muzeum. Po zwiedzeniu obkupiłyśmy się pamiątkami z tamtejszego sklepiku.</a:t>
            </a:r>
            <a:endParaRPr lang="pl-PL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2457">
            <a:off x="467544" y="2168968"/>
            <a:ext cx="2807027" cy="42484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8741">
            <a:off x="1199118" y="4849420"/>
            <a:ext cx="4150905" cy="1981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4868">
            <a:off x="4823210" y="4437112"/>
            <a:ext cx="3699869" cy="19803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1667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9659">
            <a:off x="596059" y="2747791"/>
            <a:ext cx="3096344" cy="2322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2256">
            <a:off x="4970405" y="2358859"/>
            <a:ext cx="3227851" cy="2420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252728"/>
          </a:xfrm>
        </p:spPr>
        <p:txBody>
          <a:bodyPr/>
          <a:lstStyle/>
          <a:p>
            <a:r>
              <a:rPr lang="pl-PL" dirty="0" smtClean="0"/>
              <a:t>Dzień 5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755576" y="764704"/>
            <a:ext cx="7408333" cy="3450696"/>
          </a:xfrm>
        </p:spPr>
        <p:txBody>
          <a:bodyPr/>
          <a:lstStyle/>
          <a:p>
            <a:r>
              <a:rPr lang="pl-PL" dirty="0" smtClean="0"/>
              <a:t>Od razu po śniadaniu wyjechaliśmy na miasto gdzie rozgrywać się miała </a:t>
            </a:r>
            <a:r>
              <a:rPr lang="pl-PL" dirty="0" smtClean="0">
                <a:solidFill>
                  <a:srgbClr val="FF0000"/>
                </a:solidFill>
              </a:rPr>
              <a:t>gra miejska „</a:t>
            </a:r>
            <a:r>
              <a:rPr lang="pl-PL" dirty="0" err="1" smtClean="0">
                <a:solidFill>
                  <a:srgbClr val="FF0000"/>
                </a:solidFill>
              </a:rPr>
              <a:t>Peddy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>
                <a:solidFill>
                  <a:srgbClr val="FF0000"/>
                </a:solidFill>
              </a:rPr>
              <a:t>P</a:t>
            </a:r>
            <a:r>
              <a:rPr lang="pl-PL" dirty="0" smtClean="0">
                <a:solidFill>
                  <a:srgbClr val="FF0000"/>
                </a:solidFill>
              </a:rPr>
              <a:t>aper”. </a:t>
            </a:r>
            <a:r>
              <a:rPr lang="pl-PL" dirty="0" smtClean="0"/>
              <a:t>Pytania były różnorodne i ciekawe , a my na pewno dowiedziałyśmy się </a:t>
            </a:r>
            <a:r>
              <a:rPr lang="pl-PL" dirty="0" smtClean="0">
                <a:solidFill>
                  <a:srgbClr val="FF0000"/>
                </a:solidFill>
              </a:rPr>
              <a:t>wielu ważnych ciekawostek o mieście.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9230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4149080"/>
            <a:ext cx="3334884" cy="2501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25522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467544" y="548680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Po obiedzie mieliśmy czas wolny który wykorzystaliśmy na pewno nie w sposób bierny poznając miasto, tradycję i kulturę.</a:t>
            </a:r>
          </a:p>
          <a:p>
            <a:r>
              <a:rPr lang="pl-PL" sz="2400" dirty="0" smtClean="0"/>
              <a:t>Czas ten bardzo szybko zleciał i okazało się ze już musimy wracać do szkoły na </a:t>
            </a:r>
            <a:r>
              <a:rPr lang="pl-PL" sz="2400" dirty="0" smtClean="0">
                <a:solidFill>
                  <a:srgbClr val="FF0000"/>
                </a:solidFill>
              </a:rPr>
              <a:t>kolacje pożegnalną wraz z rodzicami i ich dziećmi</a:t>
            </a:r>
            <a:r>
              <a:rPr lang="pl-PL" sz="2400" dirty="0" smtClean="0"/>
              <a:t>.  Po przepysznej kolacji odbyło się </a:t>
            </a:r>
            <a:r>
              <a:rPr lang="pl-PL" sz="2400" dirty="0" smtClean="0">
                <a:solidFill>
                  <a:srgbClr val="FF0000"/>
                </a:solidFill>
              </a:rPr>
              <a:t>przedstawienie w wykonaniu zespołu ludowego</a:t>
            </a:r>
            <a:r>
              <a:rPr lang="pl-PL" sz="2400" dirty="0" smtClean="0"/>
              <a:t>. </a:t>
            </a:r>
            <a:endParaRPr lang="pl-PL" sz="2400" dirty="0"/>
          </a:p>
        </p:txBody>
      </p:sp>
      <p:pic>
        <p:nvPicPr>
          <p:cNvPr id="10244" name="Picture 4" descr="Znalezione obrazy dla zapytania primark w portugalii gale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4335">
            <a:off x="4121422" y="3306432"/>
            <a:ext cx="422257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5417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530">
            <a:off x="5075609" y="2869573"/>
            <a:ext cx="2158087" cy="3843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6747">
            <a:off x="1708533" y="3034754"/>
            <a:ext cx="2101163" cy="3741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Dzień wylotu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82422" y="1454956"/>
            <a:ext cx="7408333" cy="3450696"/>
          </a:xfrm>
        </p:spPr>
        <p:txBody>
          <a:bodyPr/>
          <a:lstStyle/>
          <a:p>
            <a:r>
              <a:rPr lang="pl-PL" dirty="0" smtClean="0"/>
              <a:t>Rano wyruszyliśmy z walizkami do miasta gdzie ponownie zjadłyśmy ostatnie już </a:t>
            </a:r>
            <a:r>
              <a:rPr lang="pl-PL" dirty="0" smtClean="0">
                <a:solidFill>
                  <a:srgbClr val="FF0000"/>
                </a:solidFill>
              </a:rPr>
              <a:t>tradycyjne Pasteis i  kupiłyśmy resztę pamiątek</a:t>
            </a:r>
            <a:r>
              <a:rPr lang="pl-PL" dirty="0" smtClean="0"/>
              <a:t>. Wylot z Portugalii mieliśmy zaplanowany na 16:00, a przylot na ok. 21:00.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13342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9018">
            <a:off x="6002278" y="2974498"/>
            <a:ext cx="2056169" cy="3661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412776"/>
            <a:ext cx="7408333" cy="3450696"/>
          </a:xfrm>
        </p:spPr>
        <p:txBody>
          <a:bodyPr/>
          <a:lstStyle/>
          <a:p>
            <a:r>
              <a:rPr lang="pl-PL" dirty="0" smtClean="0"/>
              <a:t>Wylot z polski mieliśmy  zaplanowany na 21:40 a w portugali byliśmy ok. 02:30. Potem pojechaliśmy do hotelu, szybko się rozpakowaliśmy i poszliśmy spać. 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consolas (Tekst podstawowy)"/>
              </a:rPr>
              <a:t>Dzień przylotu</a:t>
            </a:r>
            <a:endParaRPr lang="pl-PL" dirty="0">
              <a:latin typeface="consolas (Tekst podstawowy)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98432">
            <a:off x="1963608" y="3373093"/>
            <a:ext cx="1906491" cy="33951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94146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Podobny obra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10797"/>
            <a:ext cx="3810000" cy="2543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40" y="3933056"/>
            <a:ext cx="3419872" cy="2564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5576" y="836712"/>
            <a:ext cx="7408333" cy="3450696"/>
          </a:xfrm>
        </p:spPr>
        <p:txBody>
          <a:bodyPr>
            <a:normAutofit/>
          </a:bodyPr>
          <a:lstStyle/>
          <a:p>
            <a:r>
              <a:rPr lang="pl-PL" dirty="0" smtClean="0"/>
              <a:t>W poniedziałek czekała nas miła niespodzianka , ponieważ od razu po śniadaniu wybraliśmy się do szkoły która znajdowała się ok 10 min. od naszego hotelu.</a:t>
            </a:r>
            <a:r>
              <a:rPr lang="pl-PL" dirty="0"/>
              <a:t> Gdy dotarliśmy </a:t>
            </a:r>
            <a:r>
              <a:rPr lang="pl-PL" dirty="0" smtClean="0"/>
              <a:t>dzieci </a:t>
            </a:r>
            <a:r>
              <a:rPr lang="pl-PL" dirty="0"/>
              <a:t>przygotowały dla nas małe przedstawienie gdzie śpiewały i tańczyły. Dostałyśmy nawet plakietki ze swoimi imionami! Po przedstawieniu panie zrobiły nam parę zdjęć ,a później poszliśmy do małej salki gdzie rozmawialiśmy z uczniami z Turcji </a:t>
            </a:r>
            <a:r>
              <a:rPr lang="pl-PL" dirty="0" smtClean="0"/>
              <a:t>i graliśmy w ich popularne gry .</a:t>
            </a:r>
            <a:endParaRPr lang="pl-PL" dirty="0"/>
          </a:p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-171400"/>
            <a:ext cx="8229600" cy="1252728"/>
          </a:xfrm>
        </p:spPr>
        <p:txBody>
          <a:bodyPr/>
          <a:lstStyle/>
          <a:p>
            <a:r>
              <a:rPr lang="pl-PL" dirty="0" smtClean="0"/>
              <a:t>Dzień 1</a:t>
            </a:r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8" y="-67138840"/>
            <a:ext cx="2448271" cy="436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99316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0822">
            <a:off x="3852364" y="3717032"/>
            <a:ext cx="4669224" cy="2621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7734">
            <a:off x="889657" y="3068141"/>
            <a:ext cx="2534247" cy="3544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1548680" y="620688"/>
            <a:ext cx="10513168" cy="5832648"/>
          </a:xfrm>
        </p:spPr>
        <p:txBody>
          <a:bodyPr>
            <a:normAutofit/>
          </a:bodyPr>
          <a:lstStyle/>
          <a:p>
            <a:pPr marL="2514600" lvl="8" indent="0">
              <a:buNone/>
            </a:pPr>
            <a:r>
              <a:rPr lang="pl-PL" sz="2800" dirty="0" smtClean="0"/>
              <a:t>Następnie  Pani </a:t>
            </a:r>
            <a:r>
              <a:rPr lang="pl-PL" sz="2800" dirty="0" err="1" smtClean="0"/>
              <a:t>Margarida</a:t>
            </a:r>
            <a:r>
              <a:rPr lang="pl-PL" sz="2800" dirty="0" smtClean="0"/>
              <a:t> oprowadziła nas trochę po szkolę. Pokazała nam klasy , sale gimnastyczne, stołówkę itd.. Wróciliśmy do sali na obiad. Po posiłku wybraliśmy się </a:t>
            </a:r>
            <a:r>
              <a:rPr lang="pl-PL" sz="2800" b="1" dirty="0" smtClean="0">
                <a:solidFill>
                  <a:srgbClr val="FF0000"/>
                </a:solidFill>
              </a:rPr>
              <a:t>na „aktywną przerwę „</a:t>
            </a:r>
            <a:r>
              <a:rPr lang="pl-PL" sz="2800" dirty="0" smtClean="0"/>
              <a:t> na podwórko gdzie graliśmy w klasy i bawiliśmy się z dziećmi .po ok. 20 min. Wróciliśmy do szkoły , braliśmy udział w </a:t>
            </a:r>
            <a:r>
              <a:rPr lang="pl-PL" sz="2800" dirty="0" smtClean="0">
                <a:solidFill>
                  <a:srgbClr val="FF0000"/>
                </a:solidFill>
              </a:rPr>
              <a:t>zajęciach </a:t>
            </a:r>
            <a:r>
              <a:rPr lang="pl-PL" sz="2800" dirty="0">
                <a:solidFill>
                  <a:srgbClr val="FF0000"/>
                </a:solidFill>
              </a:rPr>
              <a:t>z </a:t>
            </a:r>
            <a:r>
              <a:rPr lang="pl-PL" sz="2800" dirty="0" err="1">
                <a:solidFill>
                  <a:srgbClr val="FF0000"/>
                </a:solidFill>
              </a:rPr>
              <a:t>Move</a:t>
            </a:r>
            <a:r>
              <a:rPr lang="pl-PL" sz="2800" dirty="0">
                <a:solidFill>
                  <a:srgbClr val="FF0000"/>
                </a:solidFill>
              </a:rPr>
              <a:t> to </a:t>
            </a:r>
            <a:r>
              <a:rPr lang="pl-PL" sz="2800" dirty="0" err="1">
                <a:solidFill>
                  <a:srgbClr val="FF0000"/>
                </a:solidFill>
              </a:rPr>
              <a:t>Learn</a:t>
            </a:r>
            <a:r>
              <a:rPr lang="pl-PL" sz="2800" dirty="0">
                <a:solidFill>
                  <a:srgbClr val="FF0000"/>
                </a:solidFill>
              </a:rPr>
              <a:t> oraz RR </a:t>
            </a:r>
            <a:r>
              <a:rPr lang="pl-PL" sz="2800" dirty="0" err="1" smtClean="0">
                <a:solidFill>
                  <a:srgbClr val="FF0000"/>
                </a:solidFill>
              </a:rPr>
              <a:t>W.Sherborne</a:t>
            </a:r>
            <a:r>
              <a:rPr lang="pl-PL" sz="2800" dirty="0" smtClean="0">
                <a:solidFill>
                  <a:srgbClr val="FF0000"/>
                </a:solidFill>
              </a:rPr>
              <a:t>, </a:t>
            </a:r>
            <a:r>
              <a:rPr lang="pl-PL" sz="2800" dirty="0" smtClean="0"/>
              <a:t>a następnie panie zaprowadziły nas na </a:t>
            </a:r>
            <a:r>
              <a:rPr lang="pl-PL" sz="2800" dirty="0" smtClean="0">
                <a:solidFill>
                  <a:srgbClr val="FF0000"/>
                </a:solidFill>
              </a:rPr>
              <a:t>pokaz tradycyjnych portugalskich i tureckich tańców</a:t>
            </a:r>
            <a:r>
              <a:rPr lang="pl-PL" sz="2800" dirty="0" smtClean="0">
                <a:solidFill>
                  <a:schemeClr val="bg1"/>
                </a:solidFill>
              </a:rPr>
              <a:t> gdzie również i my mogłyśmy spróbować własnych sił.</a:t>
            </a:r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5605272"/>
            <a:ext cx="8229600" cy="1252728"/>
          </a:xfr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500449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7091">
            <a:off x="5838056" y="2002279"/>
            <a:ext cx="2856203" cy="2142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8627">
            <a:off x="1475656" y="4206739"/>
            <a:ext cx="3435456" cy="23985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3929">
            <a:off x="237322" y="3068254"/>
            <a:ext cx="2981351" cy="1960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67544" y="980728"/>
            <a:ext cx="7408333" cy="3450696"/>
          </a:xfrm>
        </p:spPr>
        <p:txBody>
          <a:bodyPr/>
          <a:lstStyle/>
          <a:p>
            <a:r>
              <a:rPr lang="pl-PL" dirty="0" smtClean="0"/>
              <a:t>Gdy tylko zjedliśmy śniadanie pojechaliśmy autokarem wraz z czteroma klasami do </a:t>
            </a:r>
            <a:r>
              <a:rPr lang="pl-PL" dirty="0">
                <a:solidFill>
                  <a:srgbClr val="FF0000"/>
                </a:solidFill>
              </a:rPr>
              <a:t>P</a:t>
            </a:r>
            <a:r>
              <a:rPr lang="pl-PL" dirty="0" smtClean="0">
                <a:solidFill>
                  <a:srgbClr val="FF0000"/>
                </a:solidFill>
              </a:rPr>
              <a:t>arku </a:t>
            </a:r>
            <a:r>
              <a:rPr lang="pl-PL" dirty="0">
                <a:solidFill>
                  <a:srgbClr val="FF0000"/>
                </a:solidFill>
              </a:rPr>
              <a:t>B</a:t>
            </a:r>
            <a:r>
              <a:rPr lang="pl-PL" dirty="0" smtClean="0">
                <a:solidFill>
                  <a:srgbClr val="FF0000"/>
                </a:solidFill>
              </a:rPr>
              <a:t>iologicznego</a:t>
            </a:r>
            <a:r>
              <a:rPr lang="pl-PL" dirty="0" smtClean="0"/>
              <a:t>. Mieliśmy tam zorganizowana wycieczkę po całym parku gdzie pani opowiadała nam, czym zajmują się ludzie w takim miejscu i po co w ogóle został on stworzony. Również nie zabrakło różnorodnych </a:t>
            </a:r>
            <a:r>
              <a:rPr lang="pl-PL" dirty="0" smtClean="0">
                <a:solidFill>
                  <a:schemeClr val="bg1"/>
                </a:solidFill>
              </a:rPr>
              <a:t>zwierząt które zam</a:t>
            </a:r>
            <a:r>
              <a:rPr lang="pl-PL" dirty="0" smtClean="0">
                <a:solidFill>
                  <a:schemeClr val="tx1"/>
                </a:solidFill>
              </a:rPr>
              <a:t>ieszkiwały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smtClean="0"/>
              <a:t>park. 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252728"/>
          </a:xfrm>
        </p:spPr>
        <p:txBody>
          <a:bodyPr/>
          <a:lstStyle/>
          <a:p>
            <a:r>
              <a:rPr lang="pl-PL" dirty="0" smtClean="0"/>
              <a:t>Dzień 2</a:t>
            </a:r>
            <a:endParaRPr lang="pl-PL" dirty="0"/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9259">
            <a:off x="4962121" y="4069079"/>
            <a:ext cx="2521177" cy="2715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6206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a 12"/>
          <p:cNvGrpSpPr/>
          <p:nvPr/>
        </p:nvGrpSpPr>
        <p:grpSpPr>
          <a:xfrm>
            <a:off x="-4428999" y="-6304914"/>
            <a:ext cx="13246300" cy="12585719"/>
            <a:chOff x="-8450329" y="-8974530"/>
            <a:chExt cx="12419660" cy="14437211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83537">
              <a:off x="-8450329" y="-8974530"/>
              <a:ext cx="1357337" cy="12127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83537">
              <a:off x="-52253" y="1865218"/>
              <a:ext cx="4021584" cy="359746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pole tekstowe 1"/>
          <p:cNvSpPr txBox="1"/>
          <p:nvPr/>
        </p:nvSpPr>
        <p:spPr>
          <a:xfrm>
            <a:off x="611560" y="404665"/>
            <a:ext cx="79928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Gdy wycieczka po parku dobiegła końca przyszedł czas na obiad wiec usiadłyśmy pod parasolami.</a:t>
            </a:r>
          </a:p>
          <a:p>
            <a:r>
              <a:rPr lang="pl-PL" sz="2800" dirty="0" smtClean="0"/>
              <a:t>Po skończonym  posiłku mieliśmy zaplanowana </a:t>
            </a:r>
            <a:r>
              <a:rPr lang="pl-PL" sz="2800" dirty="0" smtClean="0">
                <a:solidFill>
                  <a:srgbClr val="FF0000"/>
                </a:solidFill>
              </a:rPr>
              <a:t>grę w podchody</a:t>
            </a:r>
            <a:r>
              <a:rPr lang="pl-PL" sz="2800" dirty="0" smtClean="0"/>
              <a:t> jednak pogoda nam na to nie pozwalała, ale na szczęście po chwili rozpogodziło się i zaczęliśmy grać. Gra przebiegła pomyślnie , </a:t>
            </a:r>
            <a:r>
              <a:rPr lang="pl-PL" sz="2800" dirty="0" smtClean="0">
                <a:solidFill>
                  <a:srgbClr val="FF0000"/>
                </a:solidFill>
              </a:rPr>
              <a:t>bawiliśmy się bardzo dobrze. </a:t>
            </a:r>
            <a:endParaRPr lang="pl-PL" sz="2800" dirty="0">
              <a:solidFill>
                <a:srgbClr val="FF0000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8006">
            <a:off x="245570" y="3721483"/>
            <a:ext cx="3609199" cy="2635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05379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odobny obra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8144">
            <a:off x="366597" y="2057570"/>
            <a:ext cx="4425191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9472">
            <a:off x="5568882" y="1454837"/>
            <a:ext cx="3106423" cy="3510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467544" y="626204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Po większości dnia spędzonego w parku wybraliśmy się jeszcze na miasto gdzie odwiedziliśmy księgarnię Harrego Pottera i zjedliśmy słynne babeczki z budyniem zwane </a:t>
            </a:r>
            <a:r>
              <a:rPr lang="pl-PL" sz="2400" b="1" dirty="0" smtClean="0"/>
              <a:t>Pasteis</a:t>
            </a:r>
            <a:r>
              <a:rPr lang="pl-PL" dirty="0" smtClean="0"/>
              <a:t>. </a:t>
            </a:r>
            <a:endParaRPr lang="pl-PL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51704"/>
            <a:ext cx="2880320" cy="4106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49212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4817">
            <a:off x="4084523" y="2633624"/>
            <a:ext cx="4798695" cy="2826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7868">
            <a:off x="-85420" y="2382271"/>
            <a:ext cx="3794207" cy="2799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252728"/>
          </a:xfrm>
        </p:spPr>
        <p:txBody>
          <a:bodyPr/>
          <a:lstStyle/>
          <a:p>
            <a:r>
              <a:rPr lang="pl-PL" dirty="0" smtClean="0"/>
              <a:t>Dzień 3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764704"/>
            <a:ext cx="7408333" cy="3450696"/>
          </a:xfrm>
        </p:spPr>
        <p:txBody>
          <a:bodyPr/>
          <a:lstStyle/>
          <a:p>
            <a:r>
              <a:rPr lang="pl-PL" dirty="0" smtClean="0"/>
              <a:t>Po codziennym rytuale śniadania, wybraliśmy się wraz z kilkoma uczniami ze szkoły na </a:t>
            </a:r>
            <a:r>
              <a:rPr lang="pl-PL" dirty="0" smtClean="0">
                <a:solidFill>
                  <a:srgbClr val="FF0000"/>
                </a:solidFill>
              </a:rPr>
              <a:t>5 kilometrową wycieczkę wzdłuż rzeki Douro</a:t>
            </a:r>
            <a:r>
              <a:rPr lang="pl-PL" dirty="0" smtClean="0"/>
              <a:t>, troszkę się przy tym zmęczyliśmy ale mieliśmy energie na resztę atrakcji.</a:t>
            </a:r>
            <a:endParaRPr lang="pl-PL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657" y="4047086"/>
            <a:ext cx="4746528" cy="26624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1717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27584" y="620689"/>
            <a:ext cx="705678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Wróciliśmy tradycyjnie na obiad do szkoły po czym Pani </a:t>
            </a:r>
            <a:r>
              <a:rPr lang="pl-PL" sz="2400" dirty="0" err="1" smtClean="0"/>
              <a:t>Margarida</a:t>
            </a:r>
            <a:r>
              <a:rPr lang="pl-PL" sz="2400" dirty="0" smtClean="0"/>
              <a:t> zaproponowała nam żebyśmy </a:t>
            </a:r>
            <a:r>
              <a:rPr lang="pl-PL" sz="2400" dirty="0" smtClean="0">
                <a:solidFill>
                  <a:srgbClr val="FF0000"/>
                </a:solidFill>
              </a:rPr>
              <a:t>przeczytały dzieciom polska książkę - </a:t>
            </a:r>
            <a:r>
              <a:rPr lang="pl-PL" sz="2400" dirty="0" smtClean="0"/>
              <a:t>gdyż gdy Pani </a:t>
            </a:r>
            <a:r>
              <a:rPr lang="pl-PL" sz="2400" dirty="0" err="1" smtClean="0"/>
              <a:t>Margarida</a:t>
            </a:r>
            <a:r>
              <a:rPr lang="pl-PL" sz="2400" dirty="0" smtClean="0"/>
              <a:t> była w Polsce kupiła książkę pt. „ Tupcio Chrupcio”, ale nic z niej nie rozumiała wiec poprosiła nas o to , a my bardzo chętnie podjęłyśmy się tego wyzwania. Następnie poszłyśmy na sale gimnastyczna by troszkę się rozruszać , ale później Pan podzielił nas w kilku osobowe grupki i naszym zadaniem było </a:t>
            </a:r>
            <a:r>
              <a:rPr lang="pl-PL" sz="2400" dirty="0" smtClean="0">
                <a:solidFill>
                  <a:srgbClr val="FF0000"/>
                </a:solidFill>
              </a:rPr>
              <a:t>dowiedzieć się jak najwięcej informacji o tych uczniach </a:t>
            </a:r>
            <a:r>
              <a:rPr lang="pl-PL" sz="2400" dirty="0" smtClean="0"/>
              <a:t>i oczywiście bliżej ich poznać. Była to świetna okazja do </a:t>
            </a:r>
            <a:r>
              <a:rPr lang="pl-PL" sz="2400" dirty="0" smtClean="0">
                <a:solidFill>
                  <a:srgbClr val="FF0000"/>
                </a:solidFill>
              </a:rPr>
              <a:t>potrenowania j. angielskiego, a także poznania portugalskiego i tureckiego</a:t>
            </a:r>
            <a:r>
              <a:rPr lang="pl-PL" sz="2400" dirty="0" smtClean="0"/>
              <a:t>. Kolacje spędziliśmy w wegetariańskiej restauracji gdzie każdy mógł coś dla siebie znaleźć. 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5870274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ształt fali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echniczn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299</TotalTime>
  <Words>662</Words>
  <Application>Microsoft Office PowerPoint</Application>
  <PresentationFormat>Pokaz na ekranie (4:3)</PresentationFormat>
  <Paragraphs>23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9" baseType="lpstr">
      <vt:lpstr>Consolas</vt:lpstr>
      <vt:lpstr>consolas (Tekst podstawowy)</vt:lpstr>
      <vt:lpstr>Corbel</vt:lpstr>
      <vt:lpstr>Symbol</vt:lpstr>
      <vt:lpstr>Kształt fali</vt:lpstr>
      <vt:lpstr>PORTO,PORTUGALIA  2018</vt:lpstr>
      <vt:lpstr>Dzień przylotu</vt:lpstr>
      <vt:lpstr>Dzień 1</vt:lpstr>
      <vt:lpstr>Prezentacja programu PowerPoint</vt:lpstr>
      <vt:lpstr>Dzień 2</vt:lpstr>
      <vt:lpstr>Prezentacja programu PowerPoint</vt:lpstr>
      <vt:lpstr>Prezentacja programu PowerPoint</vt:lpstr>
      <vt:lpstr>Dzień 3 </vt:lpstr>
      <vt:lpstr>Prezentacja programu PowerPoint</vt:lpstr>
      <vt:lpstr>Dzień 4</vt:lpstr>
      <vt:lpstr>Prezentacja programu PowerPoint</vt:lpstr>
      <vt:lpstr>Dzień 5</vt:lpstr>
      <vt:lpstr>Prezentacja programu PowerPoint</vt:lpstr>
      <vt:lpstr>Dzień wylotu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PORTO,PORTUGALIA  2018</dc:title>
  <dc:creator>abc</dc:creator>
  <cp:lastModifiedBy>Administrator</cp:lastModifiedBy>
  <cp:revision>27</cp:revision>
  <dcterms:created xsi:type="dcterms:W3CDTF">2018-04-23T18:17:26Z</dcterms:created>
  <dcterms:modified xsi:type="dcterms:W3CDTF">2018-05-07T12:58:05Z</dcterms:modified>
</cp:coreProperties>
</file>