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817440"/>
            <a:ext cx="7560840" cy="5040560"/>
          </a:xfrm>
        </p:spPr>
        <p:txBody>
          <a:bodyPr>
            <a:normAutofit/>
          </a:bodyPr>
          <a:lstStyle/>
          <a:p>
            <a:r>
              <a:rPr lang="sk-SK" dirty="0" smtClean="0">
                <a:sym typeface="Wingdings"/>
              </a:rPr>
              <a:t> Zaujmite pevný postoj proti užívaniu akýchkoľvek drog.</a:t>
            </a:r>
          </a:p>
          <a:p>
            <a:r>
              <a:rPr lang="sk-SK" dirty="0" smtClean="0">
                <a:sym typeface="Wingdings"/>
              </a:rPr>
              <a:t> Buďte pre deti vzorom. Povedzte svojim deťom, aby žili tak, ako vy žijete, nie ako o tom rozprávate.</a:t>
            </a:r>
          </a:p>
          <a:p>
            <a:r>
              <a:rPr lang="sk-SK" dirty="0" smtClean="0">
                <a:sym typeface="Wingdings"/>
              </a:rPr>
              <a:t> Vybudujte pevné rodinné vzťahy, kde môžu deti otvorene rozprávať o svojich problémoch, o drogách, škole...</a:t>
            </a:r>
          </a:p>
          <a:p>
            <a:r>
              <a:rPr lang="sk-SK" dirty="0" smtClean="0">
                <a:sym typeface="Wingdings"/>
              </a:rPr>
              <a:t> Určte hlavnú líniu a pravidlá, ktoré treba plniť.</a:t>
            </a:r>
          </a:p>
          <a:p>
            <a:r>
              <a:rPr lang="sk-SK" dirty="0" smtClean="0">
                <a:sym typeface="Wingdings"/>
              </a:rPr>
              <a:t> Povzbudzujte deti v tvorivých, podnetných a zaujímavých činnostiach. 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04665"/>
            <a:ext cx="7175351" cy="1512168"/>
          </a:xfrm>
        </p:spPr>
        <p:txBody>
          <a:bodyPr/>
          <a:lstStyle/>
          <a:p>
            <a:pPr marL="182880" indent="0" algn="ctr">
              <a:buNone/>
            </a:pPr>
            <a:r>
              <a:rPr lang="sk-SK" sz="5500" dirty="0" smtClean="0"/>
              <a:t>Rodičia...</a:t>
            </a:r>
            <a:endParaRPr lang="sk-SK" sz="5500" dirty="0"/>
          </a:p>
        </p:txBody>
      </p:sp>
    </p:spTree>
    <p:extLst>
      <p:ext uri="{BB962C8B-B14F-4D97-AF65-F5344CB8AC3E}">
        <p14:creationId xmlns:p14="http://schemas.microsoft.com/office/powerpoint/2010/main" val="1481766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560840" cy="5040560"/>
          </a:xfrm>
        </p:spPr>
        <p:txBody>
          <a:bodyPr>
            <a:normAutofit/>
          </a:bodyPr>
          <a:lstStyle/>
          <a:p>
            <a:r>
              <a:rPr lang="sk-SK" dirty="0">
                <a:sym typeface="Wingdings"/>
              </a:rPr>
              <a:t> Pomáhajte svojim deťom budovať si sebaúctu, nezávislosť, zodpovednosť a iné kladné hodnoty</a:t>
            </a:r>
            <a:r>
              <a:rPr lang="sk-SK" dirty="0" smtClean="0">
                <a:sym typeface="Wingdings"/>
              </a:rPr>
              <a:t>.</a:t>
            </a:r>
          </a:p>
          <a:p>
            <a:r>
              <a:rPr lang="sk-SK" dirty="0" smtClean="0">
                <a:sym typeface="Wingdings"/>
              </a:rPr>
              <a:t> Zodpovedajte za vlastné deti a zaujímajte sa o blaho ostatných.</a:t>
            </a:r>
          </a:p>
          <a:p>
            <a:r>
              <a:rPr lang="sk-SK" dirty="0" smtClean="0">
                <a:sym typeface="Wingdings"/>
              </a:rPr>
              <a:t> Zúčastňujte sa na stretnutiach, kde sa hovorí o vašich deťoch.</a:t>
            </a:r>
          </a:p>
          <a:p>
            <a:r>
              <a:rPr lang="sk-SK" dirty="0" smtClean="0">
                <a:sym typeface="Wingdings"/>
              </a:rPr>
              <a:t> Mali by ste poznať svojich susedov a rodičov kamarátov svojich detí </a:t>
            </a:r>
          </a:p>
          <a:p>
            <a:r>
              <a:rPr lang="sk-SK" dirty="0" smtClean="0">
                <a:sym typeface="Wingdings"/>
              </a:rPr>
              <a:t> Nabádajte deti, aby vám predstavili svojich kamarátov.</a:t>
            </a:r>
          </a:p>
          <a:p>
            <a:r>
              <a:rPr lang="sk-SK" dirty="0" smtClean="0">
                <a:sym typeface="Wingdings"/>
              </a:rPr>
              <a:t> Dobre počúvajte, čo vravia vaše deti.</a:t>
            </a:r>
          </a:p>
          <a:p>
            <a:r>
              <a:rPr lang="sk-SK" dirty="0">
                <a:sym typeface="Wingdings"/>
              </a:rPr>
              <a:t> </a:t>
            </a:r>
            <a:r>
              <a:rPr lang="sk-SK" dirty="0" smtClean="0">
                <a:sym typeface="Wingdings"/>
              </a:rPr>
              <a:t>Mali by ste vedieť, kde, s kým a ako trávi čas vaše dieťa.</a:t>
            </a:r>
            <a:endParaRPr lang="sk-SK" dirty="0">
              <a:sym typeface="Wingdings"/>
            </a:endParaRPr>
          </a:p>
          <a:p>
            <a:endParaRPr lang="sk-SK" dirty="0" smtClean="0">
              <a:sym typeface="Wingdings"/>
            </a:endParaRPr>
          </a:p>
          <a:p>
            <a:endParaRPr lang="sk-SK" dirty="0" smtClean="0">
              <a:sym typeface="Wingdings"/>
            </a:endParaRPr>
          </a:p>
          <a:p>
            <a:endParaRPr lang="sk-SK" dirty="0" smtClean="0">
              <a:sym typeface="Wingdings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803440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</TotalTime>
  <Words>166</Words>
  <Application>Microsoft Office PowerPoint</Application>
  <PresentationFormat>Prezentácia na obrazovke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Aerodynamika</vt:lpstr>
      <vt:lpstr>Rodičia...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Rodičia by mali...</dc:title>
  <dc:creator>Lucia</dc:creator>
  <cp:lastModifiedBy>Lucia</cp:lastModifiedBy>
  <cp:revision>6</cp:revision>
  <dcterms:created xsi:type="dcterms:W3CDTF">2014-05-17T11:19:37Z</dcterms:created>
  <dcterms:modified xsi:type="dcterms:W3CDTF">2014-05-27T11:06:08Z</dcterms:modified>
</cp:coreProperties>
</file>