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4" r:id="rId4"/>
    <p:sldId id="278" r:id="rId5"/>
    <p:sldId id="295" r:id="rId6"/>
    <p:sldId id="296" r:id="rId7"/>
    <p:sldId id="275" r:id="rId8"/>
    <p:sldId id="311" r:id="rId9"/>
    <p:sldId id="289" r:id="rId10"/>
    <p:sldId id="293" r:id="rId11"/>
    <p:sldId id="294" r:id="rId12"/>
    <p:sldId id="310" r:id="rId13"/>
    <p:sldId id="259" r:id="rId14"/>
    <p:sldId id="276" r:id="rId15"/>
    <p:sldId id="277" r:id="rId16"/>
    <p:sldId id="298" r:id="rId17"/>
    <p:sldId id="300" r:id="rId18"/>
    <p:sldId id="299" r:id="rId19"/>
    <p:sldId id="261" r:id="rId20"/>
    <p:sldId id="314" r:id="rId21"/>
    <p:sldId id="316" r:id="rId22"/>
    <p:sldId id="315" r:id="rId23"/>
    <p:sldId id="321" r:id="rId24"/>
    <p:sldId id="301" r:id="rId25"/>
    <p:sldId id="263" r:id="rId26"/>
    <p:sldId id="292" r:id="rId27"/>
    <p:sldId id="302" r:id="rId28"/>
    <p:sldId id="265" r:id="rId29"/>
    <p:sldId id="290" r:id="rId30"/>
    <p:sldId id="303" r:id="rId31"/>
    <p:sldId id="291" r:id="rId32"/>
    <p:sldId id="320" r:id="rId33"/>
    <p:sldId id="267" r:id="rId34"/>
    <p:sldId id="304" r:id="rId35"/>
    <p:sldId id="269" r:id="rId36"/>
    <p:sldId id="313" r:id="rId37"/>
    <p:sldId id="280" r:id="rId38"/>
    <p:sldId id="305" r:id="rId39"/>
    <p:sldId id="309" r:id="rId40"/>
    <p:sldId id="308" r:id="rId41"/>
    <p:sldId id="281" r:id="rId42"/>
    <p:sldId id="318" r:id="rId43"/>
    <p:sldId id="319" r:id="rId44"/>
    <p:sldId id="288" r:id="rId45"/>
    <p:sldId id="285" r:id="rId46"/>
    <p:sldId id="286" r:id="rId47"/>
    <p:sldId id="287" r:id="rId48"/>
    <p:sldId id="271" r:id="rId49"/>
    <p:sldId id="279" r:id="rId50"/>
    <p:sldId id="317" r:id="rId51"/>
    <p:sldId id="284" r:id="rId52"/>
    <p:sldId id="282" r:id="rId53"/>
    <p:sldId id="306" r:id="rId54"/>
    <p:sldId id="322" r:id="rId55"/>
    <p:sldId id="283" r:id="rId56"/>
    <p:sldId id="323" r:id="rId57"/>
    <p:sldId id="324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DBD759-77FA-462C-B622-AEA377AFDD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6600" b="1" dirty="0"/>
              <a:t>PROMOCJA ZDROWIA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4937BA0-35EA-4E14-906C-FA91B789BA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  <a:p>
            <a:r>
              <a:rPr lang="pl-PL" sz="4400" b="1" dirty="0"/>
              <a:t>2017/2018</a:t>
            </a:r>
          </a:p>
        </p:txBody>
      </p:sp>
    </p:spTree>
    <p:extLst>
      <p:ext uri="{BB962C8B-B14F-4D97-AF65-F5344CB8AC3E}">
        <p14:creationId xmlns:p14="http://schemas.microsoft.com/office/powerpoint/2010/main" val="1397412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E16BBB-E84D-4595-B5FB-8CB017637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ZABAWY RUCHOWE W PARKU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A929F17-D022-45B0-9296-733FACFC7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8169" y="2557993"/>
            <a:ext cx="4423833" cy="3317875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8AC51FA-FCD4-49CF-B3B8-611D7932D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000" y="2543926"/>
            <a:ext cx="4725342" cy="35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6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354CEF-AD4B-4546-915F-0D3F54F5E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ĆWICZENIA ZDROWOTNE U PANI REHABILITANTKI MONIKI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308BAD0-FAFF-4514-8C9A-5DD5E5B976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519" y="2469412"/>
            <a:ext cx="2702554" cy="3603406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83133BF-95E0-4499-A9B7-692A6FB93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134" y="2469412"/>
            <a:ext cx="2702555" cy="360340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A6EDEE7-2AB3-4DA8-8E98-EFEA00C32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420" y="2469412"/>
            <a:ext cx="4065061" cy="360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82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7" name="Picture 3" descr="C:\Users\Lenovo\Desktop\SALA 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6543" y="1014570"/>
            <a:ext cx="7376907" cy="4867923"/>
          </a:xfrm>
          <a:prstGeom prst="rect">
            <a:avLst/>
          </a:prstGeom>
          <a:noFill/>
        </p:spPr>
      </p:pic>
      <p:pic>
        <p:nvPicPr>
          <p:cNvPr id="16386" name="Picture 2" descr="C:\Users\Lenovo\Desktop\SALA REHAB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8550" y="975507"/>
            <a:ext cx="4885098" cy="39653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F4E1EE-18A3-445A-9BB1-2140A04E6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2585645"/>
            <a:ext cx="9601196" cy="1303867"/>
          </a:xfrm>
        </p:spPr>
        <p:txBody>
          <a:bodyPr>
            <a:noAutofit/>
          </a:bodyPr>
          <a:lstStyle/>
          <a:p>
            <a:r>
              <a:rPr lang="pl-PL" sz="8000" b="1" dirty="0"/>
              <a:t>PAŹDZIERNIK</a:t>
            </a:r>
            <a:br>
              <a:rPr lang="pl-PL" sz="8000" b="1" dirty="0"/>
            </a:br>
            <a:r>
              <a:rPr lang="pl-PL" sz="4000" b="1" dirty="0"/>
              <a:t>2017</a:t>
            </a:r>
            <a:endParaRPr lang="pl-PL" sz="8000" b="1" dirty="0"/>
          </a:p>
        </p:txBody>
      </p:sp>
    </p:spTree>
    <p:extLst>
      <p:ext uri="{BB962C8B-B14F-4D97-AF65-F5344CB8AC3E}">
        <p14:creationId xmlns:p14="http://schemas.microsoft.com/office/powerpoint/2010/main" val="1531181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24BC01-74E7-4759-8822-73D1B295F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SPARTAKIADA JESIENNA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70238D4-D0CF-4121-BD04-C32335636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6770" y="2531793"/>
            <a:ext cx="5134708" cy="3586212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169CCB5-7CA9-477F-BF56-F72E7F959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037" y="2531793"/>
            <a:ext cx="4781616" cy="358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02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BBDB3F-1833-4337-8940-EA063E498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DZIEŃ MARCHEWKI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B71255C-2D5B-4BF3-AE0D-11F0E9115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8960" y="2472007"/>
            <a:ext cx="5514536" cy="3640015"/>
          </a:xfrm>
        </p:spPr>
      </p:pic>
    </p:spTree>
    <p:extLst>
      <p:ext uri="{BB962C8B-B14F-4D97-AF65-F5344CB8AC3E}">
        <p14:creationId xmlns:p14="http://schemas.microsoft.com/office/powerpoint/2010/main" val="2920545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DZIEŃ POMARAŃCZOWY </a:t>
            </a:r>
          </a:p>
        </p:txBody>
      </p:sp>
      <p:pic>
        <p:nvPicPr>
          <p:cNvPr id="5122" name="Picture 2" descr="C:\Users\Lenovo\Desktop\dz po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79200" y="2355034"/>
            <a:ext cx="4820717" cy="3547338"/>
          </a:xfrm>
          <a:prstGeom prst="rect">
            <a:avLst/>
          </a:prstGeom>
          <a:noFill/>
        </p:spPr>
      </p:pic>
      <p:pic>
        <p:nvPicPr>
          <p:cNvPr id="5123" name="Picture 3" descr="C:\Users\Lenovo\Desktop\POMARAŃ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3200" y="1944450"/>
            <a:ext cx="6249600" cy="4269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POZNAJEMY OWOCE I WARZYWA</a:t>
            </a:r>
          </a:p>
        </p:txBody>
      </p:sp>
      <p:pic>
        <p:nvPicPr>
          <p:cNvPr id="7170" name="Picture 2" descr="C:\Users\Lenovo\Desktop\owoc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56451" y="2072456"/>
            <a:ext cx="6296783" cy="4056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ROBIMY ZDROWĄ SAŁATKĘ OWOCOWĄ</a:t>
            </a:r>
          </a:p>
        </p:txBody>
      </p:sp>
      <p:pic>
        <p:nvPicPr>
          <p:cNvPr id="6146" name="Picture 2" descr="C:\Users\Lenovo\Desktop\sałatk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60908" y="1867385"/>
            <a:ext cx="2974059" cy="3965413"/>
          </a:xfrm>
          <a:prstGeom prst="rect">
            <a:avLst/>
          </a:prstGeom>
          <a:noFill/>
        </p:spPr>
      </p:pic>
      <p:pic>
        <p:nvPicPr>
          <p:cNvPr id="6147" name="Picture 3" descr="C:\Users\Lenovo\Desktop\sałat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3369" y="2390774"/>
            <a:ext cx="6046574" cy="3419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F14FB7-644A-4CC3-BB24-A5F3FD511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2777066"/>
            <a:ext cx="9601196" cy="1303867"/>
          </a:xfrm>
        </p:spPr>
        <p:txBody>
          <a:bodyPr>
            <a:noAutofit/>
          </a:bodyPr>
          <a:lstStyle/>
          <a:p>
            <a:r>
              <a:rPr lang="pl-PL" sz="8000" b="1" dirty="0"/>
              <a:t>LISTOPAD</a:t>
            </a:r>
            <a:br>
              <a:rPr lang="pl-PL" sz="8000" b="1" dirty="0"/>
            </a:br>
            <a:r>
              <a:rPr lang="pl-PL" sz="4000" b="1" dirty="0"/>
              <a:t>2017</a:t>
            </a:r>
            <a:endParaRPr lang="pl-PL" sz="8000" b="1" dirty="0"/>
          </a:p>
        </p:txBody>
      </p:sp>
    </p:spTree>
    <p:extLst>
      <p:ext uri="{BB962C8B-B14F-4D97-AF65-F5344CB8AC3E}">
        <p14:creationId xmlns:p14="http://schemas.microsoft.com/office/powerpoint/2010/main" val="1692953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B66F73-45D2-4704-A00D-A22910080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923" y="2479627"/>
            <a:ext cx="9601196" cy="1303867"/>
          </a:xfrm>
        </p:spPr>
        <p:txBody>
          <a:bodyPr>
            <a:noAutofit/>
          </a:bodyPr>
          <a:lstStyle/>
          <a:p>
            <a:r>
              <a:rPr lang="pl-PL" sz="8000" b="1" dirty="0"/>
              <a:t>WRZESIEŃ</a:t>
            </a:r>
            <a:br>
              <a:rPr lang="pl-PL" sz="8000" b="1" dirty="0"/>
            </a:br>
            <a:r>
              <a:rPr lang="pl-PL" sz="4000" b="1" dirty="0"/>
              <a:t>2017</a:t>
            </a:r>
            <a:endParaRPr lang="pl-PL" sz="8000" b="1" dirty="0"/>
          </a:p>
        </p:txBody>
      </p:sp>
    </p:spTree>
    <p:extLst>
      <p:ext uri="{BB962C8B-B14F-4D97-AF65-F5344CB8AC3E}">
        <p14:creationId xmlns:p14="http://schemas.microsoft.com/office/powerpoint/2010/main" val="218902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ZDROWIE NASZYM SKARBEM </a:t>
            </a:r>
          </a:p>
        </p:txBody>
      </p:sp>
      <p:pic>
        <p:nvPicPr>
          <p:cNvPr id="20483" name="Picture 3" descr="C:\Users\Lenovo\Desktop\zdrowe jed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0004" y="2014330"/>
            <a:ext cx="6670396" cy="3940070"/>
          </a:xfrm>
          <a:prstGeom prst="rect">
            <a:avLst/>
          </a:prstGeom>
          <a:noFill/>
        </p:spPr>
      </p:pic>
      <p:pic>
        <p:nvPicPr>
          <p:cNvPr id="20484" name="Picture 4" descr="C:\Users\Lenovo\Desktop\LISTOP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95402" y="2702462"/>
            <a:ext cx="4884986" cy="3265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NOWY KĄCIK TEMATYCZNY -LEKARZ</a:t>
            </a:r>
          </a:p>
        </p:txBody>
      </p:sp>
      <p:pic>
        <p:nvPicPr>
          <p:cNvPr id="22530" name="Picture 2" descr="C:\Users\Lenovo\Desktop\LEKARZ 15 LIS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09462" y="2011643"/>
            <a:ext cx="6453808" cy="41020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ZABAWA W LEKARZA </a:t>
            </a:r>
          </a:p>
        </p:txBody>
      </p:sp>
      <p:pic>
        <p:nvPicPr>
          <p:cNvPr id="21506" name="Picture 2" descr="C:\Users\Lenovo\Desktop\lekarz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38400" y="2410852"/>
            <a:ext cx="4423833" cy="3785737"/>
          </a:xfrm>
          <a:prstGeom prst="rect">
            <a:avLst/>
          </a:prstGeom>
          <a:noFill/>
        </p:spPr>
      </p:pic>
      <p:pic>
        <p:nvPicPr>
          <p:cNvPr id="21508" name="Picture 4" descr="C:\Users\Lenovo\Desktop\O KOSZA\lekarz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8000" y="2397600"/>
            <a:ext cx="5565600" cy="380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8674" name="Picture 2" descr="C:\Users\Lenovo\Desktop\LEKARZ LISTOP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29683" y="1921565"/>
            <a:ext cx="3733517" cy="3874573"/>
          </a:xfrm>
          <a:prstGeom prst="rect">
            <a:avLst/>
          </a:prstGeom>
          <a:noFill/>
        </p:spPr>
      </p:pic>
      <p:pic>
        <p:nvPicPr>
          <p:cNvPr id="28675" name="Picture 3" descr="C:\Users\Lenovo\Desktop\LEK LI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6591" y="982132"/>
            <a:ext cx="3219009" cy="5216416"/>
          </a:xfrm>
          <a:prstGeom prst="rect">
            <a:avLst/>
          </a:prstGeom>
          <a:noFill/>
        </p:spPr>
      </p:pic>
      <p:pic>
        <p:nvPicPr>
          <p:cNvPr id="28676" name="Picture 4" descr="C:\Users\Lenovo\Desktop\LIST LEKARZ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72800" y="1921565"/>
            <a:ext cx="4098000" cy="38483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POZNAJEMY ŚLĄSKIE DANIA REGIONALNE</a:t>
            </a:r>
          </a:p>
        </p:txBody>
      </p:sp>
      <p:pic>
        <p:nvPicPr>
          <p:cNvPr id="8194" name="Picture 2" descr="C:\Users\Lenovo\Desktop\górni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7130" y="2425148"/>
            <a:ext cx="9077739" cy="3672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10BF75-AB07-4BFD-8ED4-13E782042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2777066"/>
            <a:ext cx="9601196" cy="1303867"/>
          </a:xfrm>
        </p:spPr>
        <p:txBody>
          <a:bodyPr>
            <a:noAutofit/>
          </a:bodyPr>
          <a:lstStyle/>
          <a:p>
            <a:r>
              <a:rPr lang="pl-PL" sz="8000" b="1" dirty="0"/>
              <a:t>GRUDZIEŃ</a:t>
            </a:r>
            <a:br>
              <a:rPr lang="pl-PL" sz="8000" b="1" dirty="0"/>
            </a:br>
            <a:r>
              <a:rPr lang="pl-PL" sz="4000" b="1" dirty="0"/>
              <a:t>2017</a:t>
            </a:r>
            <a:endParaRPr lang="pl-PL" sz="8000" b="1" dirty="0"/>
          </a:p>
        </p:txBody>
      </p:sp>
    </p:spTree>
    <p:extLst>
      <p:ext uri="{BB962C8B-B14F-4D97-AF65-F5344CB8AC3E}">
        <p14:creationId xmlns:p14="http://schemas.microsoft.com/office/powerpoint/2010/main" val="2659882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562D77-8398-46E0-9AC2-67D0FDF36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WŁASNORĘCZNE DEKOROWANIE CIASTECZEK ŚWIĄTECZNYCH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AA30ADB-8801-4521-8CF0-E423C5076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9445" y="2478789"/>
            <a:ext cx="2547809" cy="3397079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DCD58D7-6324-46DD-8418-96C104FF7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25" y="2478789"/>
            <a:ext cx="2571750" cy="3429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907E22D-1735-48A0-B28A-DBDBC3232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514" y="2478789"/>
            <a:ext cx="3413760" cy="339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61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C:\Users\Lenovo\Desktop\świet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27845" y="784402"/>
            <a:ext cx="7052259" cy="52891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A2912D-D25E-4C06-94FF-4375915AE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871" y="2777066"/>
            <a:ext cx="9601196" cy="1303867"/>
          </a:xfrm>
        </p:spPr>
        <p:txBody>
          <a:bodyPr>
            <a:noAutofit/>
          </a:bodyPr>
          <a:lstStyle/>
          <a:p>
            <a:r>
              <a:rPr lang="pl-PL" sz="8000" b="1" dirty="0"/>
              <a:t>STYCZEŃ</a:t>
            </a:r>
            <a:br>
              <a:rPr lang="pl-PL" sz="8000" b="1" dirty="0"/>
            </a:br>
            <a:r>
              <a:rPr lang="pl-PL" sz="4000" b="1" dirty="0"/>
              <a:t>2018</a:t>
            </a:r>
            <a:endParaRPr lang="pl-PL" sz="8000" b="1" dirty="0"/>
          </a:p>
        </p:txBody>
      </p:sp>
    </p:spTree>
    <p:extLst>
      <p:ext uri="{BB962C8B-B14F-4D97-AF65-F5344CB8AC3E}">
        <p14:creationId xmlns:p14="http://schemas.microsoft.com/office/powerpoint/2010/main" val="4015898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D0B9D6-B3F9-4A10-860D-6A74431CA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ZAJĘCIA OTWARTE: ZABAWY I ĆWICZENIA Z ELEMENTAMI RUCHU ROZWIJAJĄCEGO WERONIKI SHERBONE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556E2F6-EBC1-4D6F-93BA-B4893CF71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732" y="2782546"/>
            <a:ext cx="5006699" cy="3317875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CED8EB1-E071-4098-800E-2A46D3FB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897" y="2283261"/>
            <a:ext cx="3009023" cy="401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58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05122D-9A6D-4F58-B8D7-704BEC269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748194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ĆWICZENIA PRZECIWPOŻAROWE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3FA2F4D-B289-4212-BCAD-FB5C6C48C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3706" y="1867624"/>
            <a:ext cx="6049106" cy="4195551"/>
          </a:xfrm>
        </p:spPr>
      </p:pic>
    </p:spTree>
    <p:extLst>
      <p:ext uri="{BB962C8B-B14F-4D97-AF65-F5344CB8AC3E}">
        <p14:creationId xmlns:p14="http://schemas.microsoft.com/office/powerpoint/2010/main" val="22524912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C:\Users\Lenovo\Desktop\SHE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05878" y="982662"/>
            <a:ext cx="7474226" cy="51488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49D2F2-8780-4D3A-A33A-79814ED3F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GRY I ZABAWY RUCHOWE PODCZAS BALIKU PRZEBIERAŃCÓW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2283638-DF3B-4498-AB49-AFA9F93E2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0710" y="2557993"/>
            <a:ext cx="4423833" cy="3317875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266C94C-7ECB-49BA-974A-C2F09AEF1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166" y="250243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61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2" y="995384"/>
            <a:ext cx="9601196" cy="1303867"/>
          </a:xfrm>
        </p:spPr>
        <p:txBody>
          <a:bodyPr/>
          <a:lstStyle/>
          <a:p>
            <a:endParaRPr lang="pl-PL"/>
          </a:p>
        </p:txBody>
      </p:sp>
      <p:pic>
        <p:nvPicPr>
          <p:cNvPr id="18434" name="Picture 2" descr="C:\Users\Lenovo\Desktop\BA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5286" y="1397935"/>
            <a:ext cx="5779514" cy="4494365"/>
          </a:xfrm>
          <a:prstGeom prst="rect">
            <a:avLst/>
          </a:prstGeom>
          <a:noFill/>
        </p:spPr>
      </p:pic>
      <p:pic>
        <p:nvPicPr>
          <p:cNvPr id="27650" name="Picture 2" descr="C:\Users\Lenovo\Desktop\B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4800" y="1397935"/>
            <a:ext cx="5181914" cy="44943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C17518-654D-4CE0-8F53-372811EC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167" y="2777066"/>
            <a:ext cx="9601196" cy="1303867"/>
          </a:xfrm>
        </p:spPr>
        <p:txBody>
          <a:bodyPr>
            <a:noAutofit/>
          </a:bodyPr>
          <a:lstStyle/>
          <a:p>
            <a:r>
              <a:rPr lang="pl-PL" sz="8000" b="1" dirty="0"/>
              <a:t>LUTY</a:t>
            </a:r>
            <a:br>
              <a:rPr lang="pl-PL" sz="8000" b="1" dirty="0"/>
            </a:br>
            <a:r>
              <a:rPr lang="pl-PL" sz="4000" b="1" dirty="0"/>
              <a:t>2018</a:t>
            </a:r>
            <a:endParaRPr lang="pl-PL" sz="8000" b="1" dirty="0"/>
          </a:p>
        </p:txBody>
      </p:sp>
    </p:spTree>
    <p:extLst>
      <p:ext uri="{BB962C8B-B14F-4D97-AF65-F5344CB8AC3E}">
        <p14:creationId xmlns:p14="http://schemas.microsoft.com/office/powerpoint/2010/main" val="3937768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pl-PL" b="1" dirty="0"/>
              <a:t>PRZYGOTOWANIA DO AKCJI „NASIONA DLA AFRYKI”</a:t>
            </a:r>
          </a:p>
        </p:txBody>
      </p:sp>
      <p:pic>
        <p:nvPicPr>
          <p:cNvPr id="30722" name="Picture 2" descr="C:\Users\Lenovo\Desktop\LUT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764" y="1828800"/>
            <a:ext cx="4092981" cy="4419000"/>
          </a:xfrm>
          <a:prstGeom prst="rect">
            <a:avLst/>
          </a:prstGeom>
          <a:noFill/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838CB59-6251-4A0D-A039-E9B7EE5FD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025" y="2286000"/>
            <a:ext cx="5145249" cy="385893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96A459-93EE-41AB-BB19-574324E2F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672" y="2890445"/>
            <a:ext cx="9601196" cy="1303867"/>
          </a:xfrm>
        </p:spPr>
        <p:txBody>
          <a:bodyPr>
            <a:noAutofit/>
          </a:bodyPr>
          <a:lstStyle/>
          <a:p>
            <a:r>
              <a:rPr lang="pl-PL" sz="8000" b="1" dirty="0"/>
              <a:t>MARZEC</a:t>
            </a:r>
            <a:br>
              <a:rPr lang="pl-PL" sz="8000" b="1" dirty="0"/>
            </a:br>
            <a:r>
              <a:rPr lang="pl-PL" sz="4000" b="1" dirty="0"/>
              <a:t>2018</a:t>
            </a:r>
            <a:endParaRPr lang="pl-PL" sz="8000" b="1" dirty="0"/>
          </a:p>
        </p:txBody>
      </p:sp>
    </p:spTree>
    <p:extLst>
      <p:ext uri="{BB962C8B-B14F-4D97-AF65-F5344CB8AC3E}">
        <p14:creationId xmlns:p14="http://schemas.microsoft.com/office/powerpoint/2010/main" val="41939908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POZNAJEMY ZAWODY- LEKARZ</a:t>
            </a:r>
          </a:p>
        </p:txBody>
      </p:sp>
      <p:pic>
        <p:nvPicPr>
          <p:cNvPr id="19459" name="Picture 3" descr="C:\Users\Lenovo\Desktop\biały tyd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8976" y="2011679"/>
            <a:ext cx="9214048" cy="41669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3D8C21-03FE-40AA-8D1C-AF1360B0D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SPARTAKIADA ZIMOWA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7797DB7-E2AB-4746-BD0E-265753BD1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4555" y="1958535"/>
            <a:ext cx="6147580" cy="4243033"/>
          </a:xfrm>
        </p:spPr>
      </p:pic>
    </p:spTree>
    <p:extLst>
      <p:ext uri="{BB962C8B-B14F-4D97-AF65-F5344CB8AC3E}">
        <p14:creationId xmlns:p14="http://schemas.microsoft.com/office/powerpoint/2010/main" val="558928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1099886"/>
          </a:xfrm>
        </p:spPr>
        <p:txBody>
          <a:bodyPr/>
          <a:lstStyle/>
          <a:p>
            <a:r>
              <a:rPr lang="pl-PL" b="1" dirty="0"/>
              <a:t>SADZENIE KWIATÓW</a:t>
            </a:r>
          </a:p>
        </p:txBody>
      </p:sp>
      <p:pic>
        <p:nvPicPr>
          <p:cNvPr id="11266" name="Picture 2" descr="C:\Users\Lenovo\Desktop\sadzeni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183987" y="2082019"/>
            <a:ext cx="6100689" cy="41839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2" y="757049"/>
            <a:ext cx="9601196" cy="1184293"/>
          </a:xfrm>
        </p:spPr>
        <p:txBody>
          <a:bodyPr/>
          <a:lstStyle/>
          <a:p>
            <a:r>
              <a:rPr lang="pl-PL" b="1" dirty="0"/>
              <a:t>DZIEŃ ZIELONY </a:t>
            </a:r>
          </a:p>
        </p:txBody>
      </p:sp>
      <p:pic>
        <p:nvPicPr>
          <p:cNvPr id="15362" name="Picture 2" descr="C:\Users\Lenovo\Desktop\dz zie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41672" y="1865169"/>
            <a:ext cx="6288259" cy="43879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DF493C-514E-40EE-9ECB-0501012D8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SPRZĄTANIE ŚWIATA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18A0162-A4A1-4691-9617-77144653B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9810" y="2071603"/>
            <a:ext cx="6175716" cy="4170546"/>
          </a:xfrm>
        </p:spPr>
      </p:pic>
    </p:spTree>
    <p:extLst>
      <p:ext uri="{BB962C8B-B14F-4D97-AF65-F5344CB8AC3E}">
        <p14:creationId xmlns:p14="http://schemas.microsoft.com/office/powerpoint/2010/main" val="3660308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1" y="771117"/>
            <a:ext cx="9601196" cy="1156157"/>
          </a:xfrm>
        </p:spPr>
        <p:txBody>
          <a:bodyPr/>
          <a:lstStyle/>
          <a:p>
            <a:r>
              <a:rPr lang="pl-PL" b="1" dirty="0"/>
              <a:t>DZIEŃ NIEBIESKI</a:t>
            </a:r>
          </a:p>
        </p:txBody>
      </p:sp>
      <p:pic>
        <p:nvPicPr>
          <p:cNvPr id="14338" name="Picture 2" descr="C:\Users\Lenovo\Desktop\dz biał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02524" y="1677181"/>
            <a:ext cx="6754486" cy="45779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72FA94-BB2E-4665-B03F-AC65B59CC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ZDROWA ŻYWNOŚĆ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22A7FB7-1C11-4A0C-B0A9-3FCF9D710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818" y="2353479"/>
            <a:ext cx="4423833" cy="3850371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2CB2134-611D-4577-8710-F6418C5AD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263" y="2335897"/>
            <a:ext cx="5223803" cy="385037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9091ED1-E88B-40F7-806C-DED14801F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919" y="2321829"/>
            <a:ext cx="2843432" cy="388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74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5603" name="Picture 3" descr="C:\Users\Lenovo\Desktop\O KOSZA\ZD MARZ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05010" y="1244717"/>
            <a:ext cx="5290990" cy="4631151"/>
          </a:xfrm>
          <a:prstGeom prst="rect">
            <a:avLst/>
          </a:prstGeom>
          <a:noFill/>
        </p:spPr>
      </p:pic>
      <p:pic>
        <p:nvPicPr>
          <p:cNvPr id="25604" name="Picture 4" descr="C:\Users\Lenovo\Desktop\ZDRO MAR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8393" y="1244717"/>
            <a:ext cx="5148598" cy="46739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6626" name="Picture 2" descr="C:\Users\Lenovo\Desktop\MARZ ZDROWE JEDZ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95402" y="996200"/>
            <a:ext cx="9786905" cy="48457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1F1552-F376-48AF-BEF1-3BDFFCFEA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MASTERCHEF JUNIOR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7597569-C1B6-4FC1-AC2E-086E4FCF38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5918" y="1917627"/>
            <a:ext cx="3727940" cy="4126524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5C9A9B5-6C3D-4187-9CD3-19199257D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296" y="1980141"/>
            <a:ext cx="5194302" cy="389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772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1D041B-5A80-4ABE-BB9B-98863D36C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01308"/>
            <a:ext cx="9601196" cy="1303867"/>
          </a:xfrm>
        </p:spPr>
        <p:txBody>
          <a:bodyPr/>
          <a:lstStyle/>
          <a:p>
            <a:r>
              <a:rPr lang="pl-PL" b="1" dirty="0"/>
              <a:t>WIOSENNY PRZEMARSZ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81E83CE-3FB2-4346-8064-73940B293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7102" y="1885071"/>
            <a:ext cx="7997704" cy="4271621"/>
          </a:xfrm>
        </p:spPr>
      </p:pic>
    </p:spTree>
    <p:extLst>
      <p:ext uri="{BB962C8B-B14F-4D97-AF65-F5344CB8AC3E}">
        <p14:creationId xmlns:p14="http://schemas.microsoft.com/office/powerpoint/2010/main" val="13063432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A96B84-5C8F-4221-82FD-BB688CF81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WYIECZKA DO BIBLIOTEKI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819162F-85F6-48C9-A771-D48FFFCA3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9935" y="1983546"/>
            <a:ext cx="6192129" cy="4140742"/>
          </a:xfrm>
        </p:spPr>
      </p:pic>
    </p:spTree>
    <p:extLst>
      <p:ext uri="{BB962C8B-B14F-4D97-AF65-F5344CB8AC3E}">
        <p14:creationId xmlns:p14="http://schemas.microsoft.com/office/powerpoint/2010/main" val="17425865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434849-B2C1-4DC4-B061-7217EA5EB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ŚNIADANIE WIELKANOCNE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77F7801-27BE-4D4A-93F1-85033FD65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0653" y="2078159"/>
            <a:ext cx="3426424" cy="4047320"/>
          </a:xfrm>
        </p:spPr>
      </p:pic>
      <p:pic>
        <p:nvPicPr>
          <p:cNvPr id="23554" name="Picture 2" descr="C:\Users\Lenovo\Desktop\ŚNIADANIE WI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0550" y="2007000"/>
            <a:ext cx="3327950" cy="412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96762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3B7BB2-066A-4854-A66A-E32EB9597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2916949"/>
            <a:ext cx="9601196" cy="1303867"/>
          </a:xfrm>
        </p:spPr>
        <p:txBody>
          <a:bodyPr>
            <a:noAutofit/>
          </a:bodyPr>
          <a:lstStyle/>
          <a:p>
            <a:r>
              <a:rPr lang="pl-PL" sz="8000" b="1" dirty="0"/>
              <a:t>KWIECIEŃ</a:t>
            </a:r>
            <a:br>
              <a:rPr lang="pl-PL" sz="8000" b="1" dirty="0"/>
            </a:br>
            <a:r>
              <a:rPr lang="pl-PL" sz="4000" b="1" dirty="0"/>
              <a:t>2018</a:t>
            </a:r>
            <a:endParaRPr lang="pl-PL" sz="8000" b="1" dirty="0"/>
          </a:p>
        </p:txBody>
      </p:sp>
    </p:spTree>
    <p:extLst>
      <p:ext uri="{BB962C8B-B14F-4D97-AF65-F5344CB8AC3E}">
        <p14:creationId xmlns:p14="http://schemas.microsoft.com/office/powerpoint/2010/main" val="542404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9D6CD6-CE96-4EE0-821C-CD8D8853E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DZIEŃ PRACOWNIKÓW SŁUŻBY ZDROWIA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AF8A589-3DDA-4B9A-957C-1D169CB68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469" y="2282793"/>
            <a:ext cx="5167531" cy="3875649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E935BD6-C433-4F4C-8987-7B49734E2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055" y="2282793"/>
            <a:ext cx="5355101" cy="387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96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8868030" cy="605711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1028" name="Picture 4" descr="C:\Users\Lenovo\Desktop\sprzatani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86609" y="655947"/>
            <a:ext cx="7851599" cy="54479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DZIEŃ BIAŁY </a:t>
            </a:r>
          </a:p>
        </p:txBody>
      </p:sp>
      <p:pic>
        <p:nvPicPr>
          <p:cNvPr id="24578" name="Picture 2" descr="C:\Users\Lenovo\Desktop\DZ BIAŁY 6 KWIE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15147" y="1941342"/>
            <a:ext cx="6761706" cy="4250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089D24-0458-42DB-81A3-7010D40DF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SPARTAKIADA WIOSENNA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B786D7F-7F5B-4485-A829-B186DBA36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6080" y="2018184"/>
            <a:ext cx="6386732" cy="4241410"/>
          </a:xfrm>
        </p:spPr>
      </p:pic>
    </p:spTree>
    <p:extLst>
      <p:ext uri="{BB962C8B-B14F-4D97-AF65-F5344CB8AC3E}">
        <p14:creationId xmlns:p14="http://schemas.microsoft.com/office/powerpoint/2010/main" val="8795200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891646-6495-4282-8E2C-E5BB46D06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611" y="730080"/>
            <a:ext cx="9601196" cy="1202787"/>
          </a:xfrm>
        </p:spPr>
        <p:txBody>
          <a:bodyPr/>
          <a:lstStyle/>
          <a:p>
            <a:r>
              <a:rPr lang="pl-PL" b="1" dirty="0"/>
              <a:t>DZIEŃ ZIEMI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D04F5118-95BF-49EC-8D9F-A42EA3364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4726" y="1771734"/>
            <a:ext cx="7135744" cy="4244281"/>
          </a:xfrm>
        </p:spPr>
      </p:pic>
    </p:spTree>
    <p:extLst>
      <p:ext uri="{BB962C8B-B14F-4D97-AF65-F5344CB8AC3E}">
        <p14:creationId xmlns:p14="http://schemas.microsoft.com/office/powerpoint/2010/main" val="11326924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SEGREGUJEMY ŚMIECI</a:t>
            </a:r>
          </a:p>
        </p:txBody>
      </p:sp>
      <p:pic>
        <p:nvPicPr>
          <p:cNvPr id="12290" name="Picture 2" descr="C:\Users\Lenovo\Desktop\śmieci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73458" y="2124222"/>
            <a:ext cx="5078761" cy="3809071"/>
          </a:xfrm>
          <a:prstGeom prst="rect">
            <a:avLst/>
          </a:prstGeom>
          <a:noFill/>
        </p:spPr>
      </p:pic>
      <p:pic>
        <p:nvPicPr>
          <p:cNvPr id="12291" name="Picture 3" descr="C:\Users\Lenovo\Desktop\kwieci sśmiec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3839" y="2124222"/>
            <a:ext cx="4102917" cy="3842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ROBIMY INSTRUMENTY MUZYCZNE Z OPAKOWAŃ PLASTIKOWYCH </a:t>
            </a:r>
          </a:p>
        </p:txBody>
      </p:sp>
      <p:pic>
        <p:nvPicPr>
          <p:cNvPr id="29698" name="Picture 2" descr="C:\Users\Lenovo\Desktop\KWIEC INST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06196" y="2404800"/>
            <a:ext cx="2729803" cy="3628799"/>
          </a:xfrm>
          <a:prstGeom prst="rect">
            <a:avLst/>
          </a:prstGeom>
          <a:noFill/>
        </p:spPr>
      </p:pic>
      <p:pic>
        <p:nvPicPr>
          <p:cNvPr id="29699" name="Picture 3" descr="C:\Users\Lenovo\Desktop\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1600" y="2440800"/>
            <a:ext cx="4572000" cy="3624300"/>
          </a:xfrm>
          <a:prstGeom prst="rect">
            <a:avLst/>
          </a:prstGeom>
          <a:noFill/>
        </p:spPr>
      </p:pic>
      <p:pic>
        <p:nvPicPr>
          <p:cNvPr id="29700" name="Picture 4" descr="C:\Users\Lenovo\Desktop\30743847_1725068014196654_9003484412972630016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21600" y="2448000"/>
            <a:ext cx="2851200" cy="359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DF53DC-7FED-43EC-8DB2-E8D297942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ZAWODY SPORTOWE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28FAA9F-CD80-4D50-AA0B-AABC52584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3711" y="2026919"/>
            <a:ext cx="7258929" cy="4189950"/>
          </a:xfrm>
        </p:spPr>
      </p:pic>
    </p:spTree>
    <p:extLst>
      <p:ext uri="{BB962C8B-B14F-4D97-AF65-F5344CB8AC3E}">
        <p14:creationId xmlns:p14="http://schemas.microsoft.com/office/powerpoint/2010/main" val="20129383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6E58A4-EE95-4D57-9C2B-F1A1258E3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81" y="2146854"/>
            <a:ext cx="9601196" cy="3843129"/>
          </a:xfrm>
        </p:spPr>
        <p:txBody>
          <a:bodyPr>
            <a:normAutofit fontScale="90000"/>
          </a:bodyPr>
          <a:lstStyle/>
          <a:p>
            <a:pPr algn="l"/>
            <a:r>
              <a:rPr lang="pl-PL" b="1" dirty="0"/>
              <a:t>PREZENTACJĘ WYKONAŁY</a:t>
            </a:r>
            <a:r>
              <a:rPr lang="pl-PL" dirty="0"/>
              <a:t>:</a:t>
            </a:r>
            <a:br>
              <a:rPr lang="pl-PL" dirty="0"/>
            </a:br>
            <a:br>
              <a:rPr lang="pl-PL" dirty="0"/>
            </a:br>
            <a:r>
              <a:rPr lang="pl-PL" b="1" dirty="0"/>
              <a:t>Aleksandra Malczyk-Kopecka </a:t>
            </a:r>
            <a:br>
              <a:rPr lang="pl-PL" dirty="0"/>
            </a:br>
            <a:r>
              <a:rPr lang="pl-PL" dirty="0"/>
              <a:t>grupa „Słowiki”</a:t>
            </a:r>
            <a:br>
              <a:rPr lang="pl-PL" dirty="0"/>
            </a:br>
            <a:br>
              <a:rPr lang="pl-PL" dirty="0"/>
            </a:br>
            <a:r>
              <a:rPr lang="pl-PL" b="1" dirty="0"/>
              <a:t>Aneta Gamza</a:t>
            </a:r>
            <a:br>
              <a:rPr lang="pl-PL" dirty="0"/>
            </a:br>
            <a:r>
              <a:rPr lang="pl-PL" dirty="0"/>
              <a:t>grupa „Słoniki”</a:t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443274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59D77E-6A20-4A84-B759-8C5C817B7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b="1" dirty="0"/>
              <a:t>Dziękujemy za uwagę </a:t>
            </a:r>
            <a:r>
              <a:rPr lang="pl-PL" sz="5400" b="1" dirty="0">
                <a:sym typeface="Wingdings" panose="05000000000000000000" pitchFamily="2" charset="2"/>
              </a:rPr>
              <a:t> </a:t>
            </a:r>
            <a:endParaRPr lang="pl-PL" sz="5400" b="1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315E900-6AC9-42AC-BF44-80833D7B3D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2112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4" name="Picture 2" descr="C:\Users\Lenovo\Desktop\sprzat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08654" y="755553"/>
            <a:ext cx="9734607" cy="51468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DAF504-3703-42E2-BFDF-BB7149157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SPOTKANIE Z POLICJANTEM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39E9C37F-0452-49E9-9BA4-B7DF40F7B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4101" y="2670004"/>
            <a:ext cx="4423833" cy="331787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E353A06-E390-48FF-A696-FFA539138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068" y="2677951"/>
            <a:ext cx="4423831" cy="331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25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 descr="C:\Users\Lenovo\Desktop\POLI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01338" y="861391"/>
            <a:ext cx="9694298" cy="51550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251878-B7EF-4018-A50F-6C1A4148D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ZABAWY NA PODWÓRKU PRZEDSZKOLNYM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3C4CC40-ECD6-4FB6-908B-6552B129D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5889" y="2209541"/>
            <a:ext cx="5386526" cy="4039895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3DACDB2-E571-49AA-82CE-33F70357C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155" y="2209541"/>
            <a:ext cx="3029921" cy="403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248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800</TotalTime>
  <Words>141</Words>
  <Application>Microsoft Office PowerPoint</Application>
  <PresentationFormat>Panoramiczny</PresentationFormat>
  <Paragraphs>49</Paragraphs>
  <Slides>57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57</vt:i4>
      </vt:variant>
    </vt:vector>
  </HeadingPairs>
  <TitlesOfParts>
    <vt:vector size="61" baseType="lpstr">
      <vt:lpstr>Arial</vt:lpstr>
      <vt:lpstr>Garamond</vt:lpstr>
      <vt:lpstr>Wingdings</vt:lpstr>
      <vt:lpstr>Organiczny</vt:lpstr>
      <vt:lpstr>PROMOCJA ZDROWIA</vt:lpstr>
      <vt:lpstr>WRZESIEŃ 2017</vt:lpstr>
      <vt:lpstr>ĆWICZENIA PRZECIWPOŻAROWE</vt:lpstr>
      <vt:lpstr>SPRZĄTANIE ŚWIATA</vt:lpstr>
      <vt:lpstr>Prezentacja programu PowerPoint</vt:lpstr>
      <vt:lpstr>Prezentacja programu PowerPoint</vt:lpstr>
      <vt:lpstr>SPOTKANIE Z POLICJANTEM</vt:lpstr>
      <vt:lpstr>Prezentacja programu PowerPoint</vt:lpstr>
      <vt:lpstr>ZABAWY NA PODWÓRKU PRZEDSZKOLNYM</vt:lpstr>
      <vt:lpstr>ZABAWY RUCHOWE W PARKU</vt:lpstr>
      <vt:lpstr>ĆWICZENIA ZDROWOTNE U PANI REHABILITANTKI MONIKI</vt:lpstr>
      <vt:lpstr>Prezentacja programu PowerPoint</vt:lpstr>
      <vt:lpstr>PAŹDZIERNIK 2017</vt:lpstr>
      <vt:lpstr>SPARTAKIADA JESIENNA</vt:lpstr>
      <vt:lpstr>DZIEŃ MARCHEWKI</vt:lpstr>
      <vt:lpstr>DZIEŃ POMARAŃCZOWY </vt:lpstr>
      <vt:lpstr>POZNAJEMY OWOCE I WARZYWA</vt:lpstr>
      <vt:lpstr>ROBIMY ZDROWĄ SAŁATKĘ OWOCOWĄ</vt:lpstr>
      <vt:lpstr>LISTOPAD 2017</vt:lpstr>
      <vt:lpstr>ZDROWIE NASZYM SKARBEM </vt:lpstr>
      <vt:lpstr>NOWY KĄCIK TEMATYCZNY -LEKARZ</vt:lpstr>
      <vt:lpstr>ZABAWA W LEKARZA </vt:lpstr>
      <vt:lpstr>Prezentacja programu PowerPoint</vt:lpstr>
      <vt:lpstr>POZNAJEMY ŚLĄSKIE DANIA REGIONALNE</vt:lpstr>
      <vt:lpstr>GRUDZIEŃ 2017</vt:lpstr>
      <vt:lpstr>WŁASNORĘCZNE DEKOROWANIE CIASTECZEK ŚWIĄTECZNYCH</vt:lpstr>
      <vt:lpstr>Prezentacja programu PowerPoint</vt:lpstr>
      <vt:lpstr>STYCZEŃ 2018</vt:lpstr>
      <vt:lpstr>ZAJĘCIA OTWARTE: ZABAWY I ĆWICZENIA Z ELEMENTAMI RUCHU ROZWIJAJĄCEGO WERONIKI SHERBONE</vt:lpstr>
      <vt:lpstr>Prezentacja programu PowerPoint</vt:lpstr>
      <vt:lpstr>GRY I ZABAWY RUCHOWE PODCZAS BALIKU PRZEBIERAŃCÓW</vt:lpstr>
      <vt:lpstr>Prezentacja programu PowerPoint</vt:lpstr>
      <vt:lpstr>LUTY 2018</vt:lpstr>
      <vt:lpstr>PRZYGOTOWANIA DO AKCJI „NASIONA DLA AFRYKI”</vt:lpstr>
      <vt:lpstr>MARZEC 2018</vt:lpstr>
      <vt:lpstr>POZNAJEMY ZAWODY- LEKARZ</vt:lpstr>
      <vt:lpstr>SPARTAKIADA ZIMOWA</vt:lpstr>
      <vt:lpstr>SADZENIE KWIATÓW</vt:lpstr>
      <vt:lpstr>DZIEŃ ZIELONY </vt:lpstr>
      <vt:lpstr>DZIEŃ NIEBIESKI</vt:lpstr>
      <vt:lpstr>ZDROWA ŻYWNOŚĆ</vt:lpstr>
      <vt:lpstr>Prezentacja programu PowerPoint</vt:lpstr>
      <vt:lpstr>Prezentacja programu PowerPoint</vt:lpstr>
      <vt:lpstr>MASTERCHEF JUNIOR</vt:lpstr>
      <vt:lpstr>WIOSENNY PRZEMARSZ</vt:lpstr>
      <vt:lpstr>WYIECZKA DO BIBLIOTEKI</vt:lpstr>
      <vt:lpstr>ŚNIADANIE WIELKANOCNE</vt:lpstr>
      <vt:lpstr>KWIECIEŃ 2018</vt:lpstr>
      <vt:lpstr>DZIEŃ PRACOWNIKÓW SŁUŻBY ZDROWIA</vt:lpstr>
      <vt:lpstr>DZIEŃ BIAŁY </vt:lpstr>
      <vt:lpstr>SPARTAKIADA WIOSENNA</vt:lpstr>
      <vt:lpstr>DZIEŃ ZIEMI</vt:lpstr>
      <vt:lpstr>SEGREGUJEMY ŚMIECI</vt:lpstr>
      <vt:lpstr>ROBIMY INSTRUMENTY MUZYCZNE Z OPAKOWAŃ PLASTIKOWYCH </vt:lpstr>
      <vt:lpstr>ZAWODY SPORTOWE</vt:lpstr>
      <vt:lpstr>PREZENTACJĘ WYKONAŁY:  Aleksandra Malczyk-Kopecka  grupa „Słowiki”  Aneta Gamza grupa „Słoniki” </vt:lpstr>
      <vt:lpstr>Dziękujemy za uwagę 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PROMOCJA ZDROWIA</dc:title>
  <dc:creator>Andrzej Marek Gwóźdź</dc:creator>
  <cp:lastModifiedBy>Andrzej Marek Gwóźdź</cp:lastModifiedBy>
  <cp:revision>56</cp:revision>
  <dcterms:created xsi:type="dcterms:W3CDTF">2018-04-24T18:54:52Z</dcterms:created>
  <dcterms:modified xsi:type="dcterms:W3CDTF">2018-04-29T11:26:33Z</dcterms:modified>
</cp:coreProperties>
</file>