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59" r:id="rId5"/>
    <p:sldId id="263" r:id="rId6"/>
    <p:sldId id="260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Fx__4O3dUnc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3C5hFQeZCT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user/iterorgan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hy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857500" cy="28575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1152" y="2276872"/>
            <a:ext cx="7232848" cy="1829761"/>
          </a:xfrm>
        </p:spPr>
        <p:txBody>
          <a:bodyPr/>
          <a:lstStyle/>
          <a:p>
            <a:pPr algn="ctr"/>
            <a:r>
              <a:rPr lang="pl-PL" dirty="0" smtClean="0"/>
              <a:t>Największe Laboratoria Fizyczne w Europie</a:t>
            </a:r>
            <a:endParaRPr lang="pl-PL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8847"/>
            <a:ext cx="52565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CERN, Genewa</a:t>
            </a:r>
          </a:p>
          <a:p>
            <a:endParaRPr lang="pl-PL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CERN (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Conseil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Européen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pour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Recherche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Nucléaireto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to istniejąca od 1954 roku Europejska Organizacja Badań Jądrowych. Jej ośrodek naukowo-badawczy, w którym badane są przede wszystkim cząstki elementarne, położony jest na północno-zachodnich przedmieściach Genewy, na granicy Szwajcarii i Francji, pomiędzy Jeziorem Genewskim a górskim pasmem Jury. </a:t>
            </a: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Znalezione obrazy dla zapytania 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592288" cy="259228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4544" y="3789040"/>
            <a:ext cx="8567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CERN zatrudnia 2600 stałych pracowników oraz około 8000 naukowców i inżynierów reprezentujących ponad 500 instytucji naukowych z całego świata. Rozmiary tego monstrum ledwo mieszczą się w granicach wyobraźni. </a:t>
            </a: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664296" y="4976008"/>
            <a:ext cx="615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Największe narzędzie badawcze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 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Wielki </a:t>
            </a:r>
            <a:r>
              <a:rPr lang="pl-PL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Zderzacz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Hadronów, akcelerator cząsteczek — uważany jest za największą maszynę na świecie. Jego tunel, położony na średniej głębokości ok. 100 m, ma długość 27 km i leży na terenie dwóch krajów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nalezione obrazy dla zapytania 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548680"/>
            <a:ext cx="9163050" cy="5256584"/>
          </a:xfrm>
          <a:prstGeom prst="rect">
            <a:avLst/>
          </a:prstGeom>
          <a:noFill/>
        </p:spPr>
      </p:pic>
      <p:pic>
        <p:nvPicPr>
          <p:cNvPr id="19460" name="Picture 4" descr="Znalezione obrazy dla zapytania 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633990" cy="5761990"/>
          </a:xfrm>
          <a:prstGeom prst="rect">
            <a:avLst/>
          </a:prstGeom>
          <a:noFill/>
        </p:spPr>
      </p:pic>
      <p:pic>
        <p:nvPicPr>
          <p:cNvPr id="19462" name="Picture 6" descr="Znalezione obrazy dla zapytania 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640960" cy="57606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915816" y="6309320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5"/>
              </a:rPr>
              <a:t>https://www.youtube.com/watch?v=Fx__4O3dUnc</a:t>
            </a:r>
            <a:endParaRPr lang="pl-PL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Joint </a:t>
            </a:r>
            <a:r>
              <a:rPr lang="pl-PL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Torus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(JET) </a:t>
            </a:r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Największy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tokamak; znajduje się w Wielkiej Brytanii w pobliżu miasta 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Culham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Budowę prowadziły wspólnie kraje europejskie – rozpoczęła się w 1978 r., a pierwsze eksperymenty przeprowadzono w 1983 r. Badania prowadzone z użyciem JET koordynuje organizacja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Fusion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Development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Agreement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://www.culhamconferencecentre.co.uk/images/log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384781" cy="79208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67544" y="34290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Reaktor jest przystosowany do reakcji syntezy termojądrowej z wykorzystaniem deuteru i trytu. JET osiągnął rekordową moc syntezy termojądrowej – 16 MW. Aktualnie prowadzone z jego użyciem eksperymenty mają posłużyć głównie do projektowania reaktora ITER.</a:t>
            </a:r>
            <a:endParaRPr lang="pl-PL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nalezione obrazy dla zapytania jet cul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48675" cy="4608512"/>
          </a:xfrm>
          <a:prstGeom prst="rect">
            <a:avLst/>
          </a:prstGeom>
          <a:noFill/>
        </p:spPr>
      </p:pic>
      <p:pic>
        <p:nvPicPr>
          <p:cNvPr id="19460" name="Picture 4" descr="Znalezione obrazy dla zapytania jet cul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1"/>
            <a:ext cx="8352928" cy="6048673"/>
          </a:xfrm>
          <a:prstGeom prst="rect">
            <a:avLst/>
          </a:prstGeom>
          <a:noFill/>
        </p:spPr>
      </p:pic>
      <p:pic>
        <p:nvPicPr>
          <p:cNvPr id="19462" name="Picture 6" descr="Znalezione obrazy dla zapytania jet culh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60648"/>
            <a:ext cx="8448939" cy="590465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987824" y="6211669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5"/>
              </a:rPr>
              <a:t>https://www.youtube.com/watch?v=3C5hFQeZCT4</a:t>
            </a:r>
            <a:endParaRPr lang="pl-PL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60649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ITER</a:t>
            </a:r>
            <a:r>
              <a:rPr lang="pl-P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l-P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l-PL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pl-P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nternational </a:t>
            </a:r>
            <a:r>
              <a:rPr lang="pl-PL" sz="20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pl-PL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hermonuclear</a:t>
            </a:r>
            <a:r>
              <a:rPr lang="pl-P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l-PL" sz="20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l-PL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xperimental</a:t>
            </a:r>
            <a:r>
              <a:rPr lang="pl-P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l-PL" sz="20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pl-PL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eactor</a:t>
            </a:r>
            <a:r>
              <a:rPr lang="pl-PL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Międzynarodowy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Eksperymentalny Reaktor Termonuklearny – reaktor termonuklearny,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celem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jest zbadanie możliwości produkowania na wielką skalę energii z kontrolowanej fuzji jądrowej. </a:t>
            </a:r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pl-P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556792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Głównym zadaniem jest budowa wielkiego tokamaka, wzorowanego na wcześniej budowanych mniejszych. Program jest przewidywany na 30 lat (10 lat budowy i 20 lat pracy reaktora), i ma kosztować w przybliżeniu 10 miliardów €. Tym samym jest to drugi najdroższy na świecie program badawczy, droższy jest jedynie program Międzynarodowej Stacji Kosmicznej. Tokamak powstanie w centrum badawczym </a:t>
            </a:r>
            <a:r>
              <a:rPr lang="pl-P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Cadarache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w pobliżu Marsylii, na południu Francji.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47664" y="5445224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projekcie uczestniczą finansowo i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naukowo: Unia Europejska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 Japonia, Rosja, Stany Zjednoczone, Chiny, Korea Południowa i Indie. </a:t>
            </a:r>
            <a:endParaRPr lang="pl-PL" dirty="0"/>
          </a:p>
        </p:txBody>
      </p:sp>
      <p:pic>
        <p:nvPicPr>
          <p:cNvPr id="1026" name="Picture 2" descr="Znalezione obrazy dla zapytania 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17846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008" y="188640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Pierwszy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zapłon przewidywany jest na rok 2019. Według projektów ITER ma każdorazowo podtrzymywać reakcję fuzyjną przez około 1000 sekund, osiągając moc 500-1100 MW. Dla porównania JET utrzymuje reakcję przez kilka-kilkanaście sekund i uzyskuje moc do 16 MW. Energia w tym reaktorze będzie wydzielać się w postaci ciepła, nie jest przewidywane przetwarzanie jej na energię elektryczną. Na bazie ITER ma powstać przyszła generacja reaktorów fuzyjnych osiągających moc 3000–4000 MW.</a:t>
            </a:r>
            <a:endParaRPr lang="pl-PL" dirty="0"/>
          </a:p>
        </p:txBody>
      </p:sp>
      <p:pic>
        <p:nvPicPr>
          <p:cNvPr id="20482" name="Picture 2" descr="Znalezione obrazy dla zapytania 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1"/>
            <a:ext cx="7632848" cy="3600401"/>
          </a:xfrm>
          <a:prstGeom prst="rect">
            <a:avLst/>
          </a:prstGeom>
          <a:noFill/>
        </p:spPr>
      </p:pic>
      <p:pic>
        <p:nvPicPr>
          <p:cNvPr id="20484" name="Picture 4" descr="Znalezione obrazy dla zapytania 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60649"/>
            <a:ext cx="8676456" cy="604867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131840" y="63720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4"/>
              </a:rPr>
              <a:t>https://www.youtube.com/user/iterorganization</a:t>
            </a:r>
            <a:endParaRPr lang="pl-PL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73</Words>
  <Application>Microsoft Office PowerPoint</Application>
  <PresentationFormat>Pokaz na ekranie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Hol</vt:lpstr>
      <vt:lpstr>Największe Laboratoria Fizyczne w Europie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18</cp:revision>
  <dcterms:created xsi:type="dcterms:W3CDTF">2018-04-08T20:13:49Z</dcterms:created>
  <dcterms:modified xsi:type="dcterms:W3CDTF">2018-04-10T22:22:32Z</dcterms:modified>
</cp:coreProperties>
</file>