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E4AF-6958-4428-AC49-99AE514F0895}" type="datetimeFigureOut">
              <a:rPr lang="sk-SK" smtClean="0"/>
              <a:pPr/>
              <a:t>11. 2. 2018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B4004-3FB3-4B16-B1D7-849D82C22A2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animated-painting-image-002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57288" y="285728"/>
            <a:ext cx="3506927" cy="28574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6143668" cy="1470025"/>
          </a:xfrm>
        </p:spPr>
        <p:txBody>
          <a:bodyPr>
            <a:noAutofit/>
          </a:bodyPr>
          <a:lstStyle/>
          <a:p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Art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contest </a:t>
            </a:r>
            <a:endParaRPr lang="sk-SK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7224" y="2786058"/>
            <a:ext cx="6883128" cy="2786058"/>
          </a:xfrm>
          <a:noFill/>
        </p:spPr>
        <p:txBody>
          <a:bodyPr>
            <a:noAutofit/>
          </a:bodyPr>
          <a:lstStyle/>
          <a:p>
            <a:endParaRPr lang="sk-SK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r>
              <a:rPr lang="sk-SK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Il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lustration of the chosen </a:t>
            </a:r>
            <a:r>
              <a:rPr lang="sk-SK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fairy</a:t>
            </a:r>
            <a:r>
              <a:rPr lang="sk-SK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in particular country fairytale</a:t>
            </a:r>
            <a:endParaRPr lang="sk-SK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9" name="Obrázok 8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4953000"/>
            <a:ext cx="1905000" cy="1905000"/>
          </a:xfrm>
          <a:prstGeom prst="rect">
            <a:avLst/>
          </a:prstGeom>
        </p:spPr>
      </p:pic>
      <p:pic>
        <p:nvPicPr>
          <p:cNvPr id="10" name="Obrázok 9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953000"/>
            <a:ext cx="1905000" cy="1905000"/>
          </a:xfrm>
          <a:prstGeom prst="rect">
            <a:avLst/>
          </a:prstGeom>
        </p:spPr>
      </p:pic>
      <p:pic>
        <p:nvPicPr>
          <p:cNvPr id="11" name="Obrázok 10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953000"/>
            <a:ext cx="1905000" cy="1905000"/>
          </a:xfrm>
          <a:prstGeom prst="rect">
            <a:avLst/>
          </a:prstGeom>
        </p:spPr>
      </p:pic>
      <p:pic>
        <p:nvPicPr>
          <p:cNvPr id="12" name="Obrázok 11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953000"/>
            <a:ext cx="1905000" cy="1905000"/>
          </a:xfrm>
          <a:prstGeom prst="rect">
            <a:avLst/>
          </a:prstGeom>
        </p:spPr>
      </p:pic>
      <p:pic>
        <p:nvPicPr>
          <p:cNvPr id="13" name="Obrázok 12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953000"/>
            <a:ext cx="1905000" cy="1905000"/>
          </a:xfrm>
          <a:prstGeom prst="rect">
            <a:avLst/>
          </a:prstGeom>
        </p:spPr>
      </p:pic>
      <p:pic>
        <p:nvPicPr>
          <p:cNvPr id="14" name="Obrázok 13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  <p:pic>
        <p:nvPicPr>
          <p:cNvPr id="17" name="Obrázok 16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8660" y="1571612"/>
            <a:ext cx="1425340" cy="1425340"/>
          </a:xfrm>
          <a:prstGeom prst="rect">
            <a:avLst/>
          </a:prstGeom>
        </p:spPr>
      </p:pic>
      <p:pic>
        <p:nvPicPr>
          <p:cNvPr id="18" name="Obrázok 17" descr="18jZAK5.gif~c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1534" y="3214686"/>
            <a:ext cx="1582466" cy="1582466"/>
          </a:xfrm>
          <a:prstGeom prst="rect">
            <a:avLst/>
          </a:prstGeom>
        </p:spPr>
      </p:pic>
      <p:pic>
        <p:nvPicPr>
          <p:cNvPr id="19" name="Picture 5" descr="Výsledok vyhľadávania obrázkov pre dopyt zs ing o kozucha 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0"/>
            <a:ext cx="6429388" cy="139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pic>
        <p:nvPicPr>
          <p:cNvPr id="4" name="Zástupný symbol obsahu 3" descr="IMG_20180118_0834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571744"/>
            <a:ext cx="3000364" cy="4000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How</a:t>
            </a:r>
            <a:r>
              <a:rPr lang="sk-SK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we</a:t>
            </a:r>
            <a:r>
              <a:rPr lang="sk-SK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were</a:t>
            </a:r>
            <a:r>
              <a:rPr lang="sk-SK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painting</a:t>
            </a:r>
            <a:r>
              <a:rPr lang="sk-SK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Johny</a:t>
            </a:r>
            <a:r>
              <a:rPr lang="sk-SK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</a:t>
            </a:r>
            <a:r>
              <a:rPr lang="sk-SK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Pea</a:t>
            </a:r>
            <a:r>
              <a:rPr lang="sk-SK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...</a:t>
            </a:r>
            <a:endParaRPr lang="sk-SK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6" name="Obrázok 5" descr="IMG_20180117_131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571744"/>
            <a:ext cx="3000396" cy="4000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IMG_20180117_1309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2071678"/>
            <a:ext cx="3059300" cy="407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art-contest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1214422"/>
            <a:ext cx="1766627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 </a:t>
            </a:r>
            <a:r>
              <a:rPr lang="sk-SK" sz="43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it</a:t>
            </a:r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43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was</a:t>
            </a:r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43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difficult</a:t>
            </a:r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to </a:t>
            </a:r>
            <a:r>
              <a:rPr lang="sk-SK" sz="43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choose</a:t>
            </a:r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43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</a:t>
            </a:r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43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best</a:t>
            </a:r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43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painting</a:t>
            </a:r>
            <a:r>
              <a:rPr lang="sk-SK" sz="4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</a:t>
            </a:r>
            <a:endParaRPr lang="sk-SK" sz="4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Zástupný symbol obsahu 3" descr="IMG_20180129_13505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53176" y="2714620"/>
            <a:ext cx="2690824" cy="358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IMG_20180129_135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3182"/>
            <a:ext cx="2750363" cy="366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jan.hraško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1643050"/>
            <a:ext cx="3482585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We´ve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decided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4</a:t>
            </a:r>
            <a:r>
              <a:rPr lang="sk-SK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place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is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</a:t>
            </a:r>
            <a:endParaRPr lang="sk-SK" sz="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5" name="Obrázok 4" descr="IMG_20180129_141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500306"/>
            <a:ext cx="2886097" cy="384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Zástupný symbol obsahu 3" descr="IMG_20180129_1408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71934" y="1285860"/>
            <a:ext cx="3911213" cy="521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giphy n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1285860"/>
            <a:ext cx="1514475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3</a:t>
            </a:r>
            <a:r>
              <a:rPr lang="sk-SK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rd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place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is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...</a:t>
            </a:r>
            <a:endParaRPr lang="sk-SK" sz="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5" name="Obrázok 4" descr="IMG_20180129_141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643182"/>
            <a:ext cx="2809267" cy="3745689"/>
          </a:xfrm>
          <a:prstGeom prst="rect">
            <a:avLst/>
          </a:prstGeom>
        </p:spPr>
      </p:pic>
      <p:pic>
        <p:nvPicPr>
          <p:cNvPr id="4" name="Zástupný symbol obsahu 3" descr="IMG_20180129_14080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357554" y="1357298"/>
            <a:ext cx="3929090" cy="5238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24134">
            <a:off x="6466959" y="984962"/>
            <a:ext cx="2472847" cy="3344109"/>
          </a:xfrm>
          <a:prstGeom prst="rect">
            <a:avLst/>
          </a:prstGeom>
        </p:spPr>
      </p:pic>
      <p:pic>
        <p:nvPicPr>
          <p:cNvPr id="7" name="Obrázok 6" descr="giph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0042"/>
            <a:ext cx="2023195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the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2</a:t>
            </a:r>
            <a:r>
              <a:rPr lang="sk-SK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nd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place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6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is</a:t>
            </a:r>
            <a:r>
              <a:rPr lang="sk-SK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...</a:t>
            </a:r>
            <a:endParaRPr lang="sk-SK" sz="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5" name="Obrázok 4" descr="IMG_20180129_141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3053956" cy="4071941"/>
          </a:xfrm>
          <a:prstGeom prst="rect">
            <a:avLst/>
          </a:prstGeom>
        </p:spPr>
      </p:pic>
      <p:pic>
        <p:nvPicPr>
          <p:cNvPr id="4" name="Zástupný symbol obsahu 3" descr="IMG_20180129_1408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428992" y="1357298"/>
            <a:ext cx="3911230" cy="5214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 descr="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00888">
            <a:off x="6462918" y="697793"/>
            <a:ext cx="2488401" cy="3365143"/>
          </a:xfrm>
          <a:prstGeom prst="rect">
            <a:avLst/>
          </a:prstGeom>
        </p:spPr>
      </p:pic>
      <p:pic>
        <p:nvPicPr>
          <p:cNvPr id="7" name="Obrázok 6" descr="artist-painting-animation-6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36" y="5000636"/>
            <a:ext cx="1857364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 and </a:t>
            </a:r>
            <a:r>
              <a:rPr lang="sk-SK" sz="48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our</a:t>
            </a:r>
            <a:r>
              <a:rPr lang="sk-SK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                is </a:t>
            </a:r>
            <a:r>
              <a:rPr lang="sk-SK" sz="48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this</a:t>
            </a:r>
            <a:r>
              <a:rPr lang="sk-SK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48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Johnny</a:t>
            </a:r>
            <a:r>
              <a:rPr lang="sk-SK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				</a:t>
            </a:r>
            <a:r>
              <a:rPr lang="sk-SK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sk-SK" sz="48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Pea</a:t>
            </a:r>
            <a:r>
              <a:rPr lang="sk-SK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... </a:t>
            </a:r>
            <a:r>
              <a:rPr lang="sk-SK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sym typeface="Wingdings" pitchFamily="2" charset="2"/>
              </a:rPr>
              <a:t></a:t>
            </a:r>
            <a:endParaRPr lang="sk-SK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4" name="Zástupný symbol obsahu 3" descr="IMG_20180129_1407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9888" b="26447"/>
          <a:stretch>
            <a:fillRect/>
          </a:stretch>
        </p:blipFill>
        <p:spPr>
          <a:xfrm>
            <a:off x="1714480" y="1500174"/>
            <a:ext cx="7072362" cy="5060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 descr="1st-place-award-clipart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77542">
            <a:off x="555492" y="1323812"/>
            <a:ext cx="2514424" cy="4529832"/>
          </a:xfrm>
          <a:prstGeom prst="rect">
            <a:avLst/>
          </a:prstGeom>
        </p:spPr>
      </p:pic>
      <p:pic>
        <p:nvPicPr>
          <p:cNvPr id="7" name="Obrázok 6" descr="winner-gif-4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285728"/>
            <a:ext cx="2505979" cy="121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an\Desktop\a1\Snímk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122</TotalTime>
  <Words>54</Words>
  <Application>Microsoft Office PowerPoint</Application>
  <PresentationFormat>Prezentácia na obrazovke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Art contest </vt:lpstr>
      <vt:lpstr>How we were painting Johny  Pea ...</vt:lpstr>
      <vt:lpstr>... it was difficult to choose the best painting.</vt:lpstr>
      <vt:lpstr>We´ve decided the 4th place is...</vt:lpstr>
      <vt:lpstr>... the 3rd place is ...</vt:lpstr>
      <vt:lpstr>... the 2nd place is ...</vt:lpstr>
      <vt:lpstr>... and our                    is this Johnny         Pea... </vt:lpstr>
      <vt:lpstr>Snímka 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contest</dc:title>
  <dc:creator>.</dc:creator>
  <cp:lastModifiedBy>Milan</cp:lastModifiedBy>
  <cp:revision>16</cp:revision>
  <dcterms:created xsi:type="dcterms:W3CDTF">2018-01-30T18:16:49Z</dcterms:created>
  <dcterms:modified xsi:type="dcterms:W3CDTF">2018-02-11T16:29:53Z</dcterms:modified>
</cp:coreProperties>
</file>