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67" r:id="rId9"/>
    <p:sldId id="275" r:id="rId10"/>
    <p:sldId id="276" r:id="rId11"/>
    <p:sldId id="277" r:id="rId12"/>
    <p:sldId id="278" r:id="rId13"/>
  </p:sldIdLst>
  <p:sldSz cx="12188825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13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54" y="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228B28-C93F-4651-863B-79278749FC33}" type="datetime1">
              <a:rPr lang="pl-PL" smtClean="0">
                <a:latin typeface="Calibri" panose="020F0502020204030204" pitchFamily="34" charset="0"/>
              </a:rPr>
              <a:pPr rtl="0"/>
              <a:t>10.05.2018</a:t>
            </a:fld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F2C6B-0C1B-4F88-BCBA-898BA50DE788}" type="slidenum">
              <a:rPr lang="pl-PL" smtClean="0">
                <a:latin typeface="Calibri" panose="020F0502020204030204" pitchFamily="34" charset="0"/>
              </a:rPr>
              <a:pPr rtl="0"/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AC2C9C9-C4F9-4751-9E56-B696ED605138}" type="datetime1">
              <a:rPr lang="pl-PL" smtClean="0"/>
              <a:pPr/>
              <a:t>10.05.2018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 smtClean="0"/>
              <a:t>Kliknij, aby edytować style wzorców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F8E53BB-F993-49A1-9E37-CA3E5BE0709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7" name="Prostokąt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8" name="Prostokąt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 rtlCol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=""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11" name="Prostokąt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12" name="Prostokąt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0321021-4BE6-4CF8-92BC-9C9247DBF177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8676B-0857-4006-A423-9C043455C678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8" name="Prostokąt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8FC3451B-095A-40B5-BED7-E1F807488B6E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D8E30F-C9EA-44C0-8686-5E4102C3CAB7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7" name="Prostokąt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8" name="Prostokąt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17" name="Obraz — symbol zastępczy 16" descr="Pusty symbol zastępczy pozwalający dodać obraz. Kliknij symbol zastępczy i wybierz obraz, który chcesz dodać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dirty="0" smtClean="0"/>
              <a:t>Edytuj styl wzorca podtytułu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5" name="Prostokąt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E22AE5-DDEA-4767-B5A6-C9809321C9E9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B60B58-024D-4725-9693-A79E9544AC87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275032-B763-435A-B0F8-A4688C4FDF5C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721336-9A65-470D-A41D-4804038F7754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8" name="Prostokąt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98AB9A3C-3D10-4536-BBAA-5C158A66A638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11" name="Prostokąt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12" name="Prostokąt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smtClean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49FFEB1-E17C-4F0C-9618-AE8007090A92}" type="datetime1">
              <a:rPr lang="pl-PL" smtClean="0"/>
              <a:pPr rtl="0"/>
              <a:t>10.05.2018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3" name="Prostokąt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7" name="Prostokąt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dirty="0" smtClean="0"/>
              <a:t>Edytuj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dirty="0" smtClean="0"/>
              <a:t>Dodaj stopkę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6A7DE20-8140-47B3-9F5B-4EB199EF9110}" type="datetime1">
              <a:rPr lang="pl-PL" smtClean="0"/>
              <a:pPr/>
              <a:t>10.05.2018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382E9EE-A870-438B-947A-FF671DFAFC9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sz="9000" i="1" dirty="0" smtClean="0"/>
              <a:t>Zespoły kameralne</a:t>
            </a:r>
            <a:endParaRPr lang="pl-PL" sz="9000" i="1" dirty="0"/>
          </a:p>
        </p:txBody>
      </p:sp>
      <p:pic>
        <p:nvPicPr>
          <p:cNvPr id="10" name="Obraz — symbol zastępczy 9" descr="Klawisze fortepianu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494264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36694" y="4000504"/>
            <a:ext cx="9144000" cy="1096962"/>
          </a:xfrm>
        </p:spPr>
        <p:txBody>
          <a:bodyPr>
            <a:noAutofit/>
          </a:bodyPr>
          <a:lstStyle/>
          <a:p>
            <a:pPr algn="ctr"/>
            <a:r>
              <a:rPr lang="pl-PL" sz="5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zależności od liczby występujących instrumentów orkiestrę taką nazywamy wielką lub małą.</a:t>
            </a:r>
            <a:endParaRPr lang="pl-PL" sz="5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Orkiestra </a:t>
            </a:r>
            <a:r>
              <a:rPr lang="pl-PL" sz="5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synfoniczna</a:t>
            </a:r>
            <a:r>
              <a:rPr lang="pl-PL" sz="5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sz="5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Symbol zastępczy zawartości 4" descr="o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934" y="642918"/>
            <a:ext cx="6786610" cy="48689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14000" dirty="0" smtClean="0"/>
              <a:t>KONIEC</a:t>
            </a:r>
            <a:endParaRPr lang="pl-PL" sz="1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sz="3500" dirty="0" smtClean="0"/>
              <a:t>Przygotowała: Patrycja Brzęk</a:t>
            </a:r>
            <a:endParaRPr lang="pl-PL" sz="35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380" y="2786058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pl-PL" sz="4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Zespół kameralny tworzy kilku instrumentalistów. Ich liczba jest adekwatna do tego żeby mogli dać koncert w niewielkim pomieszczeniu. Zespoły kameralne mogą być wokalne lub instrumentalne.</a:t>
            </a:r>
            <a:endParaRPr lang="pl-PL" sz="4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2380" y="2143116"/>
            <a:ext cx="9144000" cy="426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Liczba muzyków w takim zespole wynosi od 2-9 członków. Przykładowy zespół kameralny: trio stroikowe. Tworzą go 3 instrumenty drewniane.</a:t>
            </a:r>
            <a:endParaRPr lang="pl-PL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Przykładowy zespół kameralny </a:t>
            </a:r>
            <a:endParaRPr lang="pl-PL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Symbol zastępczy zawartości 4" descr="zespó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934" y="428604"/>
            <a:ext cx="6953299" cy="52149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sz="9000" i="1" dirty="0" smtClean="0"/>
              <a:t>Instrumęty dęte </a:t>
            </a:r>
            <a:endParaRPr lang="pl-PL" sz="9000" i="1" dirty="0"/>
          </a:p>
        </p:txBody>
      </p:sp>
      <p:pic>
        <p:nvPicPr>
          <p:cNvPr id="10" name="Obraz — symbol zastępczy 9" descr="Klawisze fortepianu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494264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380" y="2571744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Instrumęty dęte to takie, w których dźwięk powstaje na skutek drgań zdmuchiwanego powietrza. Dzielą się one na trzy grupy.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Przykładowe instrumenty dęte </a:t>
            </a:r>
            <a:r>
              <a:rPr lang="pl-PL" sz="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blaszne</a:t>
            </a:r>
            <a:endParaRPr lang="pl-PL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Symbol zastępczy zawartości 4" descr="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3686" y="214290"/>
            <a:ext cx="6057941" cy="57721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08132" y="4286256"/>
            <a:ext cx="9144000" cy="1908446"/>
          </a:xfrm>
        </p:spPr>
        <p:txBody>
          <a:bodyPr rtlCol="0"/>
          <a:lstStyle/>
          <a:p>
            <a:pPr rtl="0"/>
            <a:r>
              <a:rPr lang="pl-PL" sz="9000" i="1" dirty="0" smtClean="0"/>
              <a:t>Orkiestra </a:t>
            </a:r>
            <a:r>
              <a:rPr lang="pl-PL" sz="9000" i="1" dirty="0" err="1" smtClean="0"/>
              <a:t>synfoniczna</a:t>
            </a:r>
            <a:r>
              <a:rPr lang="pl-PL" sz="9000" i="1" dirty="0" smtClean="0"/>
              <a:t> </a:t>
            </a:r>
            <a:endParaRPr lang="pl-PL" sz="9000" i="1" dirty="0"/>
          </a:p>
        </p:txBody>
      </p:sp>
      <p:pic>
        <p:nvPicPr>
          <p:cNvPr id="10" name="Obraz — symbol zastępczy 9" descr="Klawisze fortepianu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134942645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93818" y="2714620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pl-PL" sz="4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Największym zespołem jest orkiestra </a:t>
            </a:r>
            <a:r>
              <a:rPr lang="pl-PL" sz="4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synfoniczna</a:t>
            </a:r>
            <a:r>
              <a:rPr lang="pl-PL" sz="4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W jej skład wchodzą instrumenty smyczkowe, dęte drewniane i blaszane perkusyjne. W zależności od liczby występujących instrumentów orkiestrę taką nazywamy wielką lub małą.</a:t>
            </a:r>
            <a:endParaRPr lang="pl-PL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Zespoły kameraln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6225284_TF02801094.potx" id="{27E1588B-520A-47B3-BC55-292F6F162FDD}" vid="{7A5B6E19-F490-433B-9FCF-E08027FF1212}"/>
    </a:ext>
  </a:extLst>
</a:theme>
</file>

<file path=ppt/theme/theme2.xml><?xml version="1.0" encoding="utf-8"?>
<a:theme xmlns:a="http://schemas.openxmlformats.org/drawingml/2006/main" name="Motyw pakietu Offic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Zespoły kameralne</Template>
  <TotalTime>0</TotalTime>
  <Words>138</Words>
  <Application>Microsoft Office PowerPoint</Application>
  <PresentationFormat>Niestandardowy</PresentationFormat>
  <Paragraphs>13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Zespoły kameralne</vt:lpstr>
      <vt:lpstr>Zespoły kameralne</vt:lpstr>
      <vt:lpstr>Zespół kameralny tworzy kilku instrumentalistów. Ich liczba jest adekwatna do tego żeby mogli dać koncert w niewielkim pomieszczeniu. Zespoły kameralne mogą być wokalne lub instrumentalne.</vt:lpstr>
      <vt:lpstr>Slajd 3</vt:lpstr>
      <vt:lpstr>Przykładowy zespół kameralny </vt:lpstr>
      <vt:lpstr>Instrumęty dęte </vt:lpstr>
      <vt:lpstr>Instrumęty dęte to takie, w których dźwięk powstaje na skutek drgań zdmuchiwanego powietrza. Dzielą się one na trzy grupy. </vt:lpstr>
      <vt:lpstr>Przykładowe instrumenty dęte blaszne</vt:lpstr>
      <vt:lpstr>Orkiestra synfoniczna </vt:lpstr>
      <vt:lpstr>Największym zespołem jest orkiestra synfoniczna. W jej skład wchodzą instrumenty smyczkowe, dęte drewniane i blaszane perkusyjne. W zależności od liczby występujących instrumentów orkiestrę taką nazywamy wielką lub małą.</vt:lpstr>
      <vt:lpstr>W zależności od liczby występujących instrumentów orkiestrę taką nazywamy wielką lub małą.</vt:lpstr>
      <vt:lpstr>Orkiestra synfoniczna 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Zespoły kameralne</dc:title>
  <dc:creator>PSPKaty</dc:creator>
  <cp:lastModifiedBy>PSPKaty</cp:lastModifiedBy>
  <cp:revision>1</cp:revision>
  <dcterms:created xsi:type="dcterms:W3CDTF">2018-05-10T09:54:11Z</dcterms:created>
  <dcterms:modified xsi:type="dcterms:W3CDTF">2018-05-10T09:54:32Z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