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7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7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0" y="-7920"/>
            <a:ext cx="863280" cy="5697720"/>
          </a:xfrm>
          <a:custGeom>
            <a:avLst/>
            <a:gdLst/>
            <a:ahLst/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" name="Line 12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Line 13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5fcbef"/>
                </a:solidFill>
                <a:latin typeface="Trebuchet MS"/>
              </a:rPr>
              <a:t>Kliknij, aby edytować styl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9AB4952-6727-440A-A435-1CF5D6349A8D}" type="datetime">
              <a:rPr b="0" lang="pl-PL" sz="900" spc="-1" strike="noStrike">
                <a:solidFill>
                  <a:srgbClr val="8b8b8b"/>
                </a:solidFill>
                <a:latin typeface="Trebuchet MS"/>
              </a:rPr>
              <a:t>18-2-16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C392CD8-57E5-4A7F-ABEC-0DEF543B0AA3}" type="slidenum">
              <a:rPr b="0" lang="pl-PL" sz="900" spc="-1" strike="noStrike">
                <a:solidFill>
                  <a:srgbClr val="5fcbef"/>
                </a:solidFill>
                <a:latin typeface="Trebuchet MS"/>
              </a:rPr>
              <a:t>&lt;numer&gt;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Kliknij, aby edytować format tekstu konspektu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Drugi poziom konspektu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Trzeci poziom konspektu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Czwarty poziom konspektu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Piąty poziom konspektu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Szósty poziom konspektu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Siódmy poziom konspektu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2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7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8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9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0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1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5fcbef"/>
                </a:solidFill>
                <a:latin typeface="Trebuchet MS"/>
              </a:rPr>
              <a:t>Kliknij, aby edytować styl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2" name="PlaceHolder 1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Kliknij, aby edytować style wzorca tekstu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Drugi poziom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Trzeci poziom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Czwarty poziom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Piąty poziom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3" name="PlaceHolder 13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DE116B9-8622-4F63-A908-46E1A1918704}" type="datetime">
              <a:rPr b="0" lang="pl-PL" sz="900" spc="-1" strike="noStrike">
                <a:solidFill>
                  <a:srgbClr val="8b8b8b"/>
                </a:solidFill>
                <a:latin typeface="Trebuchet MS"/>
              </a:rPr>
              <a:t>18-2-16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74" name="PlaceHolder 14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75" name="PlaceHolder 15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6C1A80E-BF59-4EF4-BA56-4D853A8851F4}" type="slidenum">
              <a:rPr b="0" lang="pl-PL" sz="900" spc="-1" strike="noStrike">
                <a:solidFill>
                  <a:srgbClr val="5fcbef"/>
                </a:solidFill>
                <a:latin typeface="Trebuchet MS"/>
              </a:rPr>
              <a:t>1</a:t>
            </a:fld>
            <a:endParaRPr b="0" lang="pl-PL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5fcbef"/>
                </a:solidFill>
                <a:latin typeface="Trebuchet MS"/>
              </a:rPr>
              <a:t>ŻYCZENIA ŚWIĄTECZNO- NOWOROCZNE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pl-PL" sz="3200" spc="-1" strike="noStrike">
              <a:latin typeface="Arial"/>
            </a:endParaRPr>
          </a:p>
        </p:txBody>
      </p:sp>
      <p:pic>
        <p:nvPicPr>
          <p:cNvPr id="114" name="Obraz 3" descr=""/>
          <p:cNvPicPr/>
          <p:nvPr/>
        </p:nvPicPr>
        <p:blipFill>
          <a:blip r:embed="rId1"/>
          <a:stretch/>
        </p:blipFill>
        <p:spPr>
          <a:xfrm>
            <a:off x="8291160" y="749160"/>
            <a:ext cx="3333240" cy="1488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 additive="repl"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16" name="Symbol zastępczy zawartości 6" descr=""/>
          <p:cNvPicPr/>
          <p:nvPr/>
        </p:nvPicPr>
        <p:blipFill>
          <a:blip r:embed="rId1"/>
          <a:stretch/>
        </p:blipFill>
        <p:spPr>
          <a:xfrm>
            <a:off x="1893240" y="1118880"/>
            <a:ext cx="6672960" cy="5841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8" dur="indefinite" restart="never" nodeType="tmRoot">
          <p:childTnLst>
            <p:seq>
              <p:cTn id="9" dur="indefinite" nodeType="mainSeq">
                <p:childTnLst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1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out)" transition="out">
                                      <p:cBhvr additive="repl">
                                        <p:cTn id="1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5fcbef"/>
                </a:solidFill>
                <a:latin typeface="Trebuchet MS"/>
              </a:rPr>
              <a:t>Wesołych Świąt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18" name="Symbol zastępczy zawartości 2" descr=""/>
          <p:cNvPicPr/>
          <p:nvPr/>
        </p:nvPicPr>
        <p:blipFill>
          <a:blip r:embed="rId1"/>
          <a:stretch/>
        </p:blipFill>
        <p:spPr>
          <a:xfrm>
            <a:off x="3288600" y="2206800"/>
            <a:ext cx="3373560" cy="3903120"/>
          </a:xfrm>
          <a:prstGeom prst="rect">
            <a:avLst/>
          </a:prstGeom>
          <a:ln>
            <a:noFill/>
          </a:ln>
        </p:spPr>
      </p:pic>
    </p:spTree>
  </p:cSld>
  <p:transition spd="slow">
    <p:circle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5fcbef"/>
                </a:solidFill>
                <a:latin typeface="Trebuchet MS"/>
              </a:rPr>
              <a:t>HO HO HO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20" name="Symbol zastępczy zawartości 3" descr=""/>
          <p:cNvPicPr/>
          <p:nvPr/>
        </p:nvPicPr>
        <p:blipFill>
          <a:blip r:embed="rId1"/>
          <a:stretch/>
        </p:blipFill>
        <p:spPr>
          <a:xfrm>
            <a:off x="1699560" y="2893680"/>
            <a:ext cx="5776560" cy="3097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3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5fcbef"/>
                </a:solidFill>
                <a:latin typeface="Trebuchet MS"/>
              </a:rPr>
              <a:t>WESOŁYCH ŚWIĄT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ŻYCZY ŁUKASZ WITKA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Application>LibreOffice/5.4.4.2$Windows_x86 LibreOffice_project/2524958677847fb3bb44820e40380acbe820f960</Application>
  <Words>10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2017-12-19T06:21:40Z</dcterms:created>
  <dc:creator>uczen13</dc:creator>
  <dc:description/>
  <dc:language>pl-PL</dc:language>
  <cp:lastModifiedBy/>
  <dcterms:modified xsi:type="dcterms:W3CDTF">2018-02-16T11:30:30Z</dcterms:modified>
  <cp:revision>7</cp:revision>
  <dc:subject/>
  <dc:title>ŻYCZENIA ŚWIĄTECZNO- NOWOROCZNE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