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media/image9.jpeg" ContentType="image/jpeg"/>
  <Override PartName="/ppt/media/image1.jpeg" ContentType="image/jpeg"/>
  <Override PartName="/ppt/media/image2.png" ContentType="image/png"/>
  <Override PartName="/ppt/media/image5.png" ContentType="image/png"/>
  <Override PartName="/ppt/media/image3.jpeg" ContentType="image/jpeg"/>
  <Override PartName="/ppt/media/image4.png" ContentType="image/png"/>
  <Override PartName="/ppt/media/image8.jpeg" ContentType="image/jpeg"/>
  <Override PartName="/ppt/media/image6.png" ContentType="image/png"/>
  <Override PartName="/ppt/media/image7.png" ContentType="image/png"/>
  <Override PartName="/ppt/media/image10.png" ContentType="image/png"/>
  <Override PartName="/ppt/media/image11.png" ContentType="image/png"/>
  <Override PartName="/ppt/media/image1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3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3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3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3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3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37"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3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4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4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42"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4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44"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5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5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6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1078560" y="4426200"/>
            <a:ext cx="10317960" cy="1371600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66"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67"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10"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6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7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7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7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7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7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7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7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8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3"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8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8"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8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90"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1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1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1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078560" y="4426200"/>
            <a:ext cx="10317960" cy="13716000"/>
          </a:xfrm>
          <a:prstGeom prst="rect">
            <a:avLst/>
          </a:prstGeom>
        </p:spPr>
        <p:txBody>
          <a:bodyPr lIns="0" rIns="0" tIns="0" bIns="0" anchor="ct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1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0"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1"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2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78560" y="1098360"/>
            <a:ext cx="10317960" cy="4394520"/>
          </a:xfrm>
          <a:prstGeom prst="rect">
            <a:avLst/>
          </a:prstGeom>
        </p:spPr>
        <p:txBody>
          <a:bodyPr lIns="0" rIns="0" tIns="0" bIns="0" anchor="ctr"/>
          <a:p>
            <a:endParaRPr b="0" lang="en-US" sz="1800" spc="-1" strike="noStrike">
              <a:solidFill>
                <a:srgbClr val="000000"/>
              </a:solidFill>
              <a:latin typeface="Gill Sans MT"/>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000" spc="-1" strike="noStrike">
              <a:solidFill>
                <a:srgbClr val="595959"/>
              </a:solidFill>
              <a:latin typeface="Gill Sans MT"/>
            </a:endParaRPr>
          </a:p>
        </p:txBody>
      </p:sp>
      <p:sp>
        <p:nvSpPr>
          <p:cNvPr id="2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000" spc="-1" strike="noStrike">
              <a:solidFill>
                <a:srgbClr val="595959"/>
              </a:solidFill>
              <a:latin typeface="Gill Sans M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8b323"/>
        </a:solidFill>
      </p:bgPr>
    </p:bg>
    <p:spTree>
      <p:nvGrpSpPr>
        <p:cNvPr id="1" name=""/>
        <p:cNvGrpSpPr/>
        <p:nvPr/>
      </p:nvGrpSpPr>
      <p:grpSpPr>
        <a:xfrm>
          <a:off x="0" y="0"/>
          <a:ext cx="0" cy="0"/>
          <a:chOff x="0" y="0"/>
          <a:chExt cx="0" cy="0"/>
        </a:xfrm>
      </p:grpSpPr>
      <p:sp>
        <p:nvSpPr>
          <p:cNvPr id="0" name="CustomShape 1" hidden="1"/>
          <p:cNvSpPr/>
          <p:nvPr/>
        </p:nvSpPr>
        <p:spPr>
          <a:xfrm>
            <a:off x="0" y="0"/>
            <a:ext cx="885600" cy="6857640"/>
          </a:xfrm>
          <a:custGeom>
            <a:avLst/>
            <a:gdLst/>
            <a:ahLst/>
            <a:rect l="l" t="t"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a:noFill/>
          </a:ln>
        </p:spPr>
        <p:style>
          <a:lnRef idx="0"/>
          <a:fillRef idx="0"/>
          <a:effectRef idx="0"/>
          <a:fontRef idx="minor"/>
        </p:style>
      </p:sp>
      <p:sp>
        <p:nvSpPr>
          <p:cNvPr id="1" name="CustomShape 2" hidden="1"/>
          <p:cNvSpPr/>
          <p:nvPr/>
        </p:nvSpPr>
        <p:spPr>
          <a:xfrm>
            <a:off x="1190844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3557160" y="631080"/>
            <a:ext cx="5235120" cy="5229000"/>
          </a:xfrm>
          <a:custGeom>
            <a:avLst/>
            <a:gdLst/>
            <a:ahLst/>
            <a:rect l="l" t="t"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a:noFill/>
          </a:ln>
        </p:spPr>
        <p:style>
          <a:lnRef idx="0"/>
          <a:fillRef idx="0"/>
          <a:effectRef idx="0"/>
          <a:fontRef idx="minor"/>
        </p:style>
      </p:sp>
      <p:sp>
        <p:nvSpPr>
          <p:cNvPr id="3" name="PlaceHolder 4"/>
          <p:cNvSpPr>
            <a:spLocks noGrp="1"/>
          </p:cNvSpPr>
          <p:nvPr>
            <p:ph type="title"/>
          </p:nvPr>
        </p:nvSpPr>
        <p:spPr>
          <a:xfrm>
            <a:off x="1078560" y="1098360"/>
            <a:ext cx="10317960" cy="4394520"/>
          </a:xfrm>
          <a:prstGeom prst="rect">
            <a:avLst/>
          </a:prstGeom>
        </p:spPr>
        <p:txBody>
          <a:bodyPr anchor="ctr"/>
          <a:p>
            <a:pPr algn="ctr">
              <a:lnSpc>
                <a:spcPct val="100000"/>
              </a:lnSpc>
            </a:pPr>
            <a:r>
              <a:rPr b="0" lang="en-US" sz="10000" spc="797" strike="noStrike" cap="all">
                <a:solidFill>
                  <a:srgbClr val="2a1a00"/>
                </a:solidFill>
                <a:latin typeface="Impact"/>
              </a:rPr>
              <a:t>Kliknij, aby edytować styl</a:t>
            </a:r>
            <a:endParaRPr b="0" lang="en-US" sz="10000" spc="-1" strike="noStrike">
              <a:solidFill>
                <a:srgbClr val="000000"/>
              </a:solidFill>
              <a:latin typeface="Gill Sans MT"/>
            </a:endParaRPr>
          </a:p>
        </p:txBody>
      </p:sp>
      <p:sp>
        <p:nvSpPr>
          <p:cNvPr id="4" name="PlaceHolder 5"/>
          <p:cNvSpPr>
            <a:spLocks noGrp="1"/>
          </p:cNvSpPr>
          <p:nvPr>
            <p:ph type="dt"/>
          </p:nvPr>
        </p:nvSpPr>
        <p:spPr>
          <a:xfrm>
            <a:off x="1078560" y="6375600"/>
            <a:ext cx="2329200" cy="348120"/>
          </a:xfrm>
          <a:prstGeom prst="rect">
            <a:avLst/>
          </a:prstGeom>
        </p:spPr>
        <p:txBody>
          <a:bodyPr anchor="ctr"/>
          <a:p>
            <a:pPr>
              <a:lnSpc>
                <a:spcPct val="100000"/>
              </a:lnSpc>
            </a:pPr>
            <a:fld id="{B01345F3-5C3E-42A8-8C39-03ADB1FD2F6D}" type="datetime">
              <a:rPr b="0" lang="pl-PL" sz="1200" spc="-1" strike="noStrike">
                <a:solidFill>
                  <a:srgbClr val="b07906"/>
                </a:solidFill>
                <a:latin typeface="Gill Sans MT"/>
              </a:rPr>
              <a:t>18-2-21</a:t>
            </a:fld>
            <a:endParaRPr b="0" lang="pl-PL" sz="1200" spc="-1" strike="noStrike">
              <a:latin typeface="Times New Roman"/>
            </a:endParaRPr>
          </a:p>
        </p:txBody>
      </p:sp>
      <p:sp>
        <p:nvSpPr>
          <p:cNvPr id="5" name="PlaceHolder 6"/>
          <p:cNvSpPr>
            <a:spLocks noGrp="1"/>
          </p:cNvSpPr>
          <p:nvPr>
            <p:ph type="ftr"/>
          </p:nvPr>
        </p:nvSpPr>
        <p:spPr>
          <a:xfrm>
            <a:off x="4180320" y="6375600"/>
            <a:ext cx="4114440" cy="345600"/>
          </a:xfrm>
          <a:prstGeom prst="rect">
            <a:avLst/>
          </a:prstGeom>
        </p:spPr>
        <p:txBody>
          <a:bodyPr anchor="ctr"/>
          <a:p>
            <a:endParaRPr b="0" lang="pl-PL" sz="2400" spc="-1" strike="noStrike">
              <a:latin typeface="Times New Roman"/>
            </a:endParaRPr>
          </a:p>
        </p:txBody>
      </p:sp>
      <p:sp>
        <p:nvSpPr>
          <p:cNvPr id="6" name="PlaceHolder 7"/>
          <p:cNvSpPr>
            <a:spLocks noGrp="1"/>
          </p:cNvSpPr>
          <p:nvPr>
            <p:ph type="sldNum"/>
          </p:nvPr>
        </p:nvSpPr>
        <p:spPr>
          <a:xfrm>
            <a:off x="9067320" y="6375600"/>
            <a:ext cx="2329200" cy="345600"/>
          </a:xfrm>
          <a:prstGeom prst="rect">
            <a:avLst/>
          </a:prstGeom>
        </p:spPr>
        <p:txBody>
          <a:bodyPr anchor="ctr"/>
          <a:p>
            <a:pPr algn="r">
              <a:lnSpc>
                <a:spcPct val="100000"/>
              </a:lnSpc>
            </a:pPr>
            <a:fld id="{8FC9BCF5-A65D-44B5-902D-72D4ED35EAE3}" type="slidenum">
              <a:rPr b="0" lang="pl-PL" sz="1200" spc="-1" strike="noStrike">
                <a:solidFill>
                  <a:srgbClr val="b07906"/>
                </a:solidFill>
                <a:latin typeface="Gill Sans MT"/>
              </a:rPr>
              <a:t>&lt;numer&gt;</a:t>
            </a:fld>
            <a:endParaRPr b="0" lang="pl-PL" sz="1200" spc="-1" strike="noStrike">
              <a:latin typeface="Times New Roman"/>
            </a:endParaRPr>
          </a:p>
        </p:txBody>
      </p:sp>
      <p:sp>
        <p:nvSpPr>
          <p:cNvPr id="7" name="CustomShape 8"/>
          <p:cNvSpPr/>
          <p:nvPr/>
        </p:nvSpPr>
        <p:spPr>
          <a:xfrm>
            <a:off x="0" y="0"/>
            <a:ext cx="28296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 name="PlaceHolder 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595959"/>
                </a:solidFill>
                <a:latin typeface="Gill Sans MT"/>
              </a:rPr>
              <a:t>Kliknij, aby edytować format tekstu konspektu</a:t>
            </a:r>
            <a:endParaRPr b="0" lang="en-US" sz="2000" spc="-1" strike="noStrike">
              <a:solidFill>
                <a:srgbClr val="595959"/>
              </a:solidFill>
              <a:latin typeface="Gill Sans MT"/>
            </a:endParaRPr>
          </a:p>
          <a:p>
            <a:pPr lvl="1" marL="864000" indent="-324000">
              <a:spcBef>
                <a:spcPts val="1134"/>
              </a:spcBef>
              <a:buClr>
                <a:srgbClr val="000000"/>
              </a:buClr>
              <a:buSzPct val="75000"/>
              <a:buFont typeface="Symbol" charset="2"/>
              <a:buChar char=""/>
            </a:pPr>
            <a:r>
              <a:rPr b="0" lang="en-US" sz="1600" spc="-1" strike="noStrike">
                <a:solidFill>
                  <a:srgbClr val="595959"/>
                </a:solidFill>
                <a:latin typeface="Gill Sans MT"/>
              </a:rPr>
              <a:t>Drugi poziom konspektu</a:t>
            </a:r>
            <a:endParaRPr b="0" lang="en-US" sz="1600" spc="-1" strike="noStrike">
              <a:solidFill>
                <a:srgbClr val="595959"/>
              </a:solidFill>
              <a:latin typeface="Gill Sans MT"/>
            </a:endParaRPr>
          </a:p>
          <a:p>
            <a:pPr lvl="2" marL="1296000" indent="-288000">
              <a:spcBef>
                <a:spcPts val="850"/>
              </a:spcBef>
              <a:buClr>
                <a:srgbClr val="000000"/>
              </a:buClr>
              <a:buSzPct val="45000"/>
              <a:buFont typeface="Wingdings" charset="2"/>
              <a:buChar char=""/>
            </a:pPr>
            <a:r>
              <a:rPr b="0" lang="en-US" sz="1400" spc="-1" strike="noStrike">
                <a:solidFill>
                  <a:srgbClr val="595959"/>
                </a:solidFill>
                <a:latin typeface="Gill Sans MT"/>
              </a:rPr>
              <a:t>Trzeci poziom konspektu</a:t>
            </a:r>
            <a:endParaRPr b="0" lang="en-US" sz="1400" spc="-1" strike="noStrike">
              <a:solidFill>
                <a:srgbClr val="595959"/>
              </a:solidFill>
              <a:latin typeface="Gill Sans MT"/>
            </a:endParaRPr>
          </a:p>
          <a:p>
            <a:pPr lvl="3" marL="1728000" indent="-216000">
              <a:spcBef>
                <a:spcPts val="567"/>
              </a:spcBef>
              <a:buClr>
                <a:srgbClr val="000000"/>
              </a:buClr>
              <a:buSzPct val="75000"/>
              <a:buFont typeface="Symbol" charset="2"/>
              <a:buChar char=""/>
            </a:pPr>
            <a:r>
              <a:rPr b="0" lang="en-US" sz="1400" spc="-1" strike="noStrike">
                <a:solidFill>
                  <a:srgbClr val="595959"/>
                </a:solidFill>
                <a:latin typeface="Gill Sans MT"/>
              </a:rPr>
              <a:t>Czwarty poziom konspektu</a:t>
            </a:r>
            <a:endParaRPr b="0" lang="en-US" sz="1400" spc="-1" strike="noStrike">
              <a:solidFill>
                <a:srgbClr val="595959"/>
              </a:solidFill>
              <a:latin typeface="Gill Sans MT"/>
            </a:endParaRPr>
          </a:p>
          <a:p>
            <a:pPr lvl="4" marL="2160000" indent="-216000">
              <a:spcBef>
                <a:spcPts val="283"/>
              </a:spcBef>
              <a:buClr>
                <a:srgbClr val="000000"/>
              </a:buClr>
              <a:buSzPct val="45000"/>
              <a:buFont typeface="Wingdings" charset="2"/>
              <a:buChar char=""/>
            </a:pPr>
            <a:r>
              <a:rPr b="0" lang="en-US" sz="2000" spc="-1" strike="noStrike">
                <a:solidFill>
                  <a:srgbClr val="595959"/>
                </a:solidFill>
                <a:latin typeface="Gill Sans MT"/>
              </a:rPr>
              <a:t>Piąty poziom konspektu</a:t>
            </a:r>
            <a:endParaRPr b="0" lang="en-US" sz="2000" spc="-1" strike="noStrike">
              <a:solidFill>
                <a:srgbClr val="595959"/>
              </a:solidFill>
              <a:latin typeface="Gill Sans MT"/>
            </a:endParaRPr>
          </a:p>
          <a:p>
            <a:pPr lvl="5" marL="2592000" indent="-216000">
              <a:spcBef>
                <a:spcPts val="283"/>
              </a:spcBef>
              <a:buClr>
                <a:srgbClr val="000000"/>
              </a:buClr>
              <a:buSzPct val="45000"/>
              <a:buFont typeface="Wingdings" charset="2"/>
              <a:buChar char=""/>
            </a:pPr>
            <a:r>
              <a:rPr b="0" lang="en-US" sz="2000" spc="-1" strike="noStrike">
                <a:solidFill>
                  <a:srgbClr val="595959"/>
                </a:solidFill>
                <a:latin typeface="Gill Sans MT"/>
              </a:rPr>
              <a:t>Szósty poziom konspektu</a:t>
            </a:r>
            <a:endParaRPr b="0" lang="en-US" sz="2000" spc="-1" strike="noStrike">
              <a:solidFill>
                <a:srgbClr val="595959"/>
              </a:solidFill>
              <a:latin typeface="Gill Sans MT"/>
            </a:endParaRPr>
          </a:p>
          <a:p>
            <a:pPr lvl="6" marL="3024000" indent="-216000">
              <a:spcBef>
                <a:spcPts val="283"/>
              </a:spcBef>
              <a:buClr>
                <a:srgbClr val="000000"/>
              </a:buClr>
              <a:buSzPct val="45000"/>
              <a:buFont typeface="Wingdings" charset="2"/>
              <a:buChar char=""/>
            </a:pPr>
            <a:r>
              <a:rPr b="0" lang="en-US" sz="2000" spc="-1" strike="noStrike">
                <a:solidFill>
                  <a:srgbClr val="595959"/>
                </a:solidFill>
                <a:latin typeface="Gill Sans MT"/>
              </a:rPr>
              <a:t>Siódmy poziom konspektu</a:t>
            </a:r>
            <a:endParaRPr b="0" lang="en-US" sz="2000" spc="-1" strike="noStrike">
              <a:solidFill>
                <a:srgbClr val="595959"/>
              </a:solidFill>
              <a:latin typeface="Gill Sans MT"/>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3f3f2"/>
        </a:solidFill>
      </p:bgPr>
    </p:bg>
    <p:spTree>
      <p:nvGrpSpPr>
        <p:cNvPr id="1" name=""/>
        <p:cNvGrpSpPr/>
        <p:nvPr/>
      </p:nvGrpSpPr>
      <p:grpSpPr>
        <a:xfrm>
          <a:off x="0" y="0"/>
          <a:ext cx="0" cy="0"/>
          <a:chOff x="0" y="0"/>
          <a:chExt cx="0" cy="0"/>
        </a:xfrm>
      </p:grpSpPr>
      <p:sp>
        <p:nvSpPr>
          <p:cNvPr id="45" name="CustomShape 1" hidden="1"/>
          <p:cNvSpPr/>
          <p:nvPr/>
        </p:nvSpPr>
        <p:spPr>
          <a:xfrm>
            <a:off x="0" y="0"/>
            <a:ext cx="885600" cy="6857640"/>
          </a:xfrm>
          <a:custGeom>
            <a:avLst/>
            <a:gdLst/>
            <a:ahLst/>
            <a:rect l="l" t="t"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a:noFill/>
          </a:ln>
        </p:spPr>
        <p:style>
          <a:lnRef idx="0"/>
          <a:fillRef idx="0"/>
          <a:effectRef idx="0"/>
          <a:fontRef idx="minor"/>
        </p:style>
      </p:sp>
      <p:sp>
        <p:nvSpPr>
          <p:cNvPr id="46" name="CustomShape 2" hidden="1"/>
          <p:cNvSpPr/>
          <p:nvPr/>
        </p:nvSpPr>
        <p:spPr>
          <a:xfrm>
            <a:off x="1190844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 name="PlaceHolder 3"/>
          <p:cNvSpPr>
            <a:spLocks noGrp="1"/>
          </p:cNvSpPr>
          <p:nvPr>
            <p:ph type="body"/>
          </p:nvPr>
        </p:nvSpPr>
        <p:spPr>
          <a:xfrm>
            <a:off x="283320" y="0"/>
            <a:ext cx="7355160" cy="6857640"/>
          </a:xfrm>
          <a:prstGeom prst="rect">
            <a:avLst/>
          </a:prstGeom>
        </p:spPr>
        <p:txBody>
          <a:bodyPr lIns="90000" rIns="90000" tIns="45000" bIns="45000"/>
          <a:p>
            <a:pPr>
              <a:lnSpc>
                <a:spcPct val="100000"/>
              </a:lnSpc>
            </a:pPr>
            <a:r>
              <a:rPr b="0" lang="en-US" sz="3200" spc="-1" strike="noStrike">
                <a:solidFill>
                  <a:srgbClr val="000000"/>
                </a:solidFill>
                <a:latin typeface="Gill Sans MT"/>
              </a:rPr>
              <a:t>Kliknij ikonę, aby dodać obraz</a:t>
            </a:r>
            <a:endParaRPr b="0" lang="en-US" sz="3200" spc="-1" strike="noStrike">
              <a:solidFill>
                <a:srgbClr val="595959"/>
              </a:solidFill>
              <a:latin typeface="Gill Sans MT"/>
            </a:endParaRPr>
          </a:p>
        </p:txBody>
      </p:sp>
      <p:sp>
        <p:nvSpPr>
          <p:cNvPr id="48" name="CustomShape 4"/>
          <p:cNvSpPr/>
          <p:nvPr/>
        </p:nvSpPr>
        <p:spPr>
          <a:xfrm>
            <a:off x="7389720" y="0"/>
            <a:ext cx="4801680" cy="6857640"/>
          </a:xfrm>
          <a:custGeom>
            <a:avLst/>
            <a:gdLst/>
            <a:ahLst/>
            <a:rect l="l" t="t"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a:noFill/>
          </a:ln>
        </p:spPr>
        <p:style>
          <a:lnRef idx="0"/>
          <a:fillRef idx="0"/>
          <a:effectRef idx="0"/>
          <a:fontRef idx="minor"/>
        </p:style>
      </p:sp>
      <p:sp>
        <p:nvSpPr>
          <p:cNvPr id="49" name="CustomShape 5"/>
          <p:cNvSpPr/>
          <p:nvPr/>
        </p:nvSpPr>
        <p:spPr>
          <a:xfrm>
            <a:off x="0" y="0"/>
            <a:ext cx="28296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0" name="PlaceHolder 6"/>
          <p:cNvSpPr>
            <a:spLocks noGrp="1"/>
          </p:cNvSpPr>
          <p:nvPr>
            <p:ph type="title"/>
          </p:nvPr>
        </p:nvSpPr>
        <p:spPr>
          <a:xfrm>
            <a:off x="8337960" y="457200"/>
            <a:ext cx="3091680" cy="1196280"/>
          </a:xfrm>
          <a:prstGeom prst="rect">
            <a:avLst/>
          </a:prstGeom>
        </p:spPr>
        <p:txBody>
          <a:bodyPr anchor="b">
            <a:normAutofit/>
          </a:bodyPr>
          <a:p>
            <a:pPr>
              <a:lnSpc>
                <a:spcPct val="100000"/>
              </a:lnSpc>
            </a:pPr>
            <a:r>
              <a:rPr b="1" lang="en-US" sz="1900" spc="299" strike="noStrike" cap="all">
                <a:solidFill>
                  <a:srgbClr val="f8b323"/>
                </a:solidFill>
                <a:latin typeface="Gill Sans MT"/>
              </a:rPr>
              <a:t>Kliknij, aby edytować styl</a:t>
            </a:r>
            <a:endParaRPr b="0" lang="en-US" sz="1900" spc="-1" strike="noStrike">
              <a:solidFill>
                <a:srgbClr val="000000"/>
              </a:solidFill>
              <a:latin typeface="Gill Sans MT"/>
            </a:endParaRPr>
          </a:p>
        </p:txBody>
      </p:sp>
      <p:sp>
        <p:nvSpPr>
          <p:cNvPr id="51" name="PlaceHolder 7"/>
          <p:cNvSpPr>
            <a:spLocks noGrp="1"/>
          </p:cNvSpPr>
          <p:nvPr>
            <p:ph type="body"/>
          </p:nvPr>
        </p:nvSpPr>
        <p:spPr>
          <a:xfrm>
            <a:off x="8337960" y="1741320"/>
            <a:ext cx="3091680" cy="4163760"/>
          </a:xfrm>
          <a:prstGeom prst="rect">
            <a:avLst/>
          </a:prstGeom>
        </p:spPr>
        <p:txBody>
          <a:bodyPr/>
          <a:p>
            <a:pPr>
              <a:lnSpc>
                <a:spcPct val="100000"/>
              </a:lnSpc>
              <a:spcBef>
                <a:spcPts val="1199"/>
              </a:spcBef>
            </a:pPr>
            <a:r>
              <a:rPr b="0" lang="en-US" sz="1600" spc="-1" strike="noStrike">
                <a:solidFill>
                  <a:srgbClr val="f3f3f2"/>
                </a:solidFill>
                <a:latin typeface="Gill Sans MT"/>
              </a:rPr>
              <a:t>Kliknij, aby edytować style wzorca tekstu</a:t>
            </a:r>
            <a:endParaRPr b="0" lang="en-US" sz="1600" spc="-1" strike="noStrike">
              <a:solidFill>
                <a:srgbClr val="595959"/>
              </a:solidFill>
              <a:latin typeface="Gill Sans MT"/>
            </a:endParaRPr>
          </a:p>
        </p:txBody>
      </p:sp>
      <p:sp>
        <p:nvSpPr>
          <p:cNvPr id="52" name="PlaceHolder 8"/>
          <p:cNvSpPr>
            <a:spLocks noGrp="1"/>
          </p:cNvSpPr>
          <p:nvPr>
            <p:ph type="dt"/>
          </p:nvPr>
        </p:nvSpPr>
        <p:spPr>
          <a:xfrm>
            <a:off x="766080" y="6375600"/>
            <a:ext cx="1231920" cy="348120"/>
          </a:xfrm>
          <a:prstGeom prst="rect">
            <a:avLst/>
          </a:prstGeom>
        </p:spPr>
        <p:txBody>
          <a:bodyPr anchor="ctr"/>
          <a:p>
            <a:pPr>
              <a:lnSpc>
                <a:spcPct val="100000"/>
              </a:lnSpc>
            </a:pPr>
            <a:fld id="{541C7F8B-13CA-4BE7-AD52-A97C0503A974}" type="datetime">
              <a:rPr b="0" lang="pl-PL" sz="1200" spc="-1" strike="noStrike">
                <a:solidFill>
                  <a:srgbClr val="595959"/>
                </a:solidFill>
                <a:latin typeface="Gill Sans MT"/>
              </a:rPr>
              <a:t>18-2-21</a:t>
            </a:fld>
            <a:endParaRPr b="0" lang="pl-PL" sz="1200" spc="-1" strike="noStrike">
              <a:latin typeface="Times New Roman"/>
            </a:endParaRPr>
          </a:p>
        </p:txBody>
      </p:sp>
      <p:sp>
        <p:nvSpPr>
          <p:cNvPr id="53" name="PlaceHolder 9"/>
          <p:cNvSpPr>
            <a:spLocks noGrp="1"/>
          </p:cNvSpPr>
          <p:nvPr>
            <p:ph type="ftr"/>
          </p:nvPr>
        </p:nvSpPr>
        <p:spPr>
          <a:xfrm>
            <a:off x="2103480" y="6375600"/>
            <a:ext cx="3481920" cy="345600"/>
          </a:xfrm>
          <a:prstGeom prst="rect">
            <a:avLst/>
          </a:prstGeom>
        </p:spPr>
        <p:txBody>
          <a:bodyPr anchor="ctr"/>
          <a:p>
            <a:endParaRPr b="0" lang="pl-PL" sz="2400" spc="-1" strike="noStrike">
              <a:latin typeface="Times New Roman"/>
            </a:endParaRPr>
          </a:p>
        </p:txBody>
      </p:sp>
      <p:sp>
        <p:nvSpPr>
          <p:cNvPr id="54" name="PlaceHolder 10"/>
          <p:cNvSpPr>
            <a:spLocks noGrp="1"/>
          </p:cNvSpPr>
          <p:nvPr>
            <p:ph type="sldNum"/>
          </p:nvPr>
        </p:nvSpPr>
        <p:spPr>
          <a:xfrm>
            <a:off x="5687640" y="6375600"/>
            <a:ext cx="1234080" cy="345600"/>
          </a:xfrm>
          <a:prstGeom prst="rect">
            <a:avLst/>
          </a:prstGeom>
        </p:spPr>
        <p:txBody>
          <a:bodyPr anchor="ctr"/>
          <a:p>
            <a:pPr algn="r">
              <a:lnSpc>
                <a:spcPct val="100000"/>
              </a:lnSpc>
            </a:pPr>
            <a:fld id="{70A4FE3A-9F99-4768-933C-7E7E61B78C6A}" type="slidenum">
              <a:rPr b="0" lang="pl-PL" sz="1200" spc="-1" strike="noStrike">
                <a:solidFill>
                  <a:srgbClr val="595959"/>
                </a:solidFill>
                <a:latin typeface="Gill Sans MT"/>
              </a:rPr>
              <a:t>&lt;numer&gt;</a:t>
            </a:fld>
            <a:endParaRPr b="0" lang="pl-PL"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1078560" y="1098360"/>
            <a:ext cx="10317960" cy="4394520"/>
          </a:xfrm>
          <a:prstGeom prst="rect">
            <a:avLst/>
          </a:prstGeom>
          <a:noFill/>
          <a:ln>
            <a:noFill/>
          </a:ln>
        </p:spPr>
        <p:txBody>
          <a:bodyPr anchor="ctr"/>
          <a:p>
            <a:pPr algn="ctr">
              <a:lnSpc>
                <a:spcPct val="100000"/>
              </a:lnSpc>
            </a:pPr>
            <a:r>
              <a:rPr b="0" lang="en-US" sz="10000" spc="797" strike="noStrike" cap="all">
                <a:solidFill>
                  <a:srgbClr val="2a1a00"/>
                </a:solidFill>
                <a:latin typeface="Impact"/>
              </a:rPr>
              <a:t>Wróżby AndRZejkowe</a:t>
            </a:r>
            <a:endParaRPr b="0" lang="en-US" sz="10000" spc="-1" strike="noStrike">
              <a:solidFill>
                <a:srgbClr val="000000"/>
              </a:solidFill>
              <a:latin typeface="Gill Sans MT"/>
            </a:endParaRPr>
          </a:p>
        </p:txBody>
      </p:sp>
      <p:sp>
        <p:nvSpPr>
          <p:cNvPr id="92" name="TextShape 2"/>
          <p:cNvSpPr txBox="1"/>
          <p:nvPr/>
        </p:nvSpPr>
        <p:spPr>
          <a:xfrm>
            <a:off x="2215080" y="5979240"/>
            <a:ext cx="8044920" cy="741960"/>
          </a:xfrm>
          <a:prstGeom prst="rect">
            <a:avLst/>
          </a:prstGeom>
          <a:noFill/>
          <a:ln>
            <a:noFill/>
          </a:ln>
        </p:spPr>
        <p:txBody>
          <a:bodyPr/>
          <a:p>
            <a:pPr algn="ctr">
              <a:lnSpc>
                <a:spcPct val="100000"/>
              </a:lnSpc>
              <a:spcBef>
                <a:spcPts val="700"/>
              </a:spcBef>
            </a:pPr>
            <a:r>
              <a:rPr b="1" lang="pl-PL" sz="2000" spc="398" strike="noStrike" cap="all">
                <a:solidFill>
                  <a:srgbClr val="2a1a00"/>
                </a:solidFill>
                <a:latin typeface="Gill Sans MT"/>
              </a:rPr>
              <a:t>Autor: Szymon Szyca</a:t>
            </a:r>
            <a:endParaRPr b="0" lang="pl-PL" sz="2000" spc="-1" strike="noStrike">
              <a:latin typeface="Arial"/>
            </a:endParaRPr>
          </a:p>
        </p:txBody>
      </p:sp>
    </p:spTree>
  </p:cSld>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afterEffect" fill="hold" presetClass="mediacall">
                                  <p:stCondLst>
                                    <p:cond delay="0"/>
                                  </p:stCondLst>
                                  <p:childTnLst/>
                                </p:cTn>
                              </p:par>
                            </p:childTnLst>
                          </p:cTn>
                        </p:par>
                      </p:childTnLst>
                    </p:cTn>
                  </p:par>
                  <p:par>
                    <p:cTn id="6" fill="hold">
                      <p:stCondLst>
                        <p:cond delay="indefinite"/>
                      </p:stCondLst>
                      <p:childTnLst>
                        <p:par>
                          <p:cTn id="7" fill="hold">
                            <p:stCondLst>
                              <p:cond delay="0"/>
                            </p:stCondLst>
                            <p:childTnLst>
                              <p:par>
                                <p:cTn id="8" nodeType="clickEffect" fill="hold" presetClass="emph" presetID="34">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18" name="TextShape 2"/>
          <p:cNvSpPr txBox="1"/>
          <p:nvPr/>
        </p:nvSpPr>
        <p:spPr>
          <a:xfrm>
            <a:off x="8337960" y="1741320"/>
            <a:ext cx="3091680" cy="4163760"/>
          </a:xfrm>
          <a:prstGeom prst="rect">
            <a:avLst/>
          </a:prstGeom>
          <a:noFill/>
          <a:ln>
            <a:noFill/>
          </a:ln>
        </p:spPr>
        <p:txBody>
          <a:bodyPr>
            <a:normAutofit/>
          </a:bodyPr>
          <a:p>
            <a:pPr>
              <a:lnSpc>
                <a:spcPct val="120000"/>
              </a:lnSpc>
              <a:spcBef>
                <a:spcPts val="1199"/>
              </a:spcBef>
            </a:pPr>
            <a:r>
              <a:rPr b="0" lang="en-US" sz="1600" spc="-1" strike="noStrike">
                <a:solidFill>
                  <a:srgbClr val="f3f3f2"/>
                </a:solidFill>
                <a:latin typeface="Gill Sans MT"/>
              </a:rPr>
              <a:t>Jeśli chcesz poznać odpowiedź na nurtujące cię pytanie z pomocą może przyjść ci wahadełko. Wahadełko używane jest już od wieków, jako narzędzie, które pomaga zdobyć różne, niedostępne informacje. Odpowiedzi na wszystkie pytania krążą wokół nas, jednak nie możemy ich dostrzec, dotknąć, usłyszeć ani posmakować za pomocą naszych ludzkich zmysłów - a raczej, zdecydowana większość nas tego nie potrafi. Wahadełko jest czymś w rodzaju anteny, która odbiera różne fale. W tym przypadku odbiera ono energię, która wysyłana jest zarówno przez naszą podświadomość jak również przez wszystko co nas otacza.</a:t>
            </a:r>
            <a:endParaRPr b="0" lang="en-US" sz="1600" spc="-1" strike="noStrike">
              <a:solidFill>
                <a:srgbClr val="595959"/>
              </a:solidFill>
              <a:latin typeface="Gill Sans MT"/>
            </a:endParaRPr>
          </a:p>
        </p:txBody>
      </p:sp>
      <p:pic>
        <p:nvPicPr>
          <p:cNvPr id="119" name="Picture 2" descr=""/>
          <p:cNvPicPr/>
          <p:nvPr/>
        </p:nvPicPr>
        <p:blipFill>
          <a:blip r:embed="rId1"/>
          <a:srcRect l="0" t="20195" r="0" b="20195"/>
          <a:stretch/>
        </p:blipFill>
        <p:spPr>
          <a:xfrm>
            <a:off x="132840" y="0"/>
            <a:ext cx="7355160" cy="6857640"/>
          </a:xfrm>
          <a:prstGeom prst="rect">
            <a:avLst/>
          </a:prstGeom>
          <a:ln>
            <a:noFill/>
          </a:ln>
        </p:spPr>
      </p:pic>
    </p:spTree>
  </p:cSld>
  <p:timing>
    <p:tnLst>
      <p:par>
        <p:cTn id="140" dur="indefinite" restart="never" nodeType="tmRoot">
          <p:childTnLst>
            <p:seq>
              <p:cTn id="141" dur="indefinite" nodeType="mainSeq">
                <p:childTnLst>
                  <p:par>
                    <p:cTn id="142" fill="hold">
                      <p:stCondLst>
                        <p:cond delay="0"/>
                      </p:stCondLst>
                      <p:childTnLst>
                        <p:par>
                          <p:cTn id="143" fill="hold">
                            <p:stCondLst>
                              <p:cond delay="0"/>
                            </p:stCondLst>
                            <p:childTnLst>
                              <p:par>
                                <p:cTn id="144" nodeType="afterEffect" fill="hold" presetClass="mediacall">
                                  <p:stCondLst>
                                    <p:cond delay="0"/>
                                  </p:stCondLst>
                                  <p:childTnLst/>
                                </p:cTn>
                              </p:par>
                            </p:childTnLst>
                          </p:cTn>
                        </p:par>
                      </p:childTnLst>
                    </p:cTn>
                  </p:par>
                  <p:par>
                    <p:cTn id="145" fill="hold">
                      <p:stCondLst>
                        <p:cond delay="indefinite"/>
                      </p:stCondLst>
                      <p:childTnLst>
                        <p:par>
                          <p:cTn id="146" fill="hold">
                            <p:stCondLst>
                              <p:cond delay="0"/>
                            </p:stCondLst>
                            <p:childTnLst>
                              <p:par>
                                <p:cTn id="147" nodeType="clickEffect" fill="hold" presetClass="entr" presetID="22" presetSubtype="4">
                                  <p:stCondLst>
                                    <p:cond delay="0"/>
                                  </p:stCondLst>
                                  <p:childTnLst>
                                    <p:set>
                                      <p:cBhvr>
                                        <p:cTn id="148" dur="1" fill="hold">
                                          <p:stCondLst>
                                            <p:cond delay="0"/>
                                          </p:stCondLst>
                                        </p:cTn>
                                        <p:tgtEl>
                                          <p:spTgt spid="119"/>
                                        </p:tgtEl>
                                        <p:attrNameLst>
                                          <p:attrName>style.visibility</p:attrName>
                                        </p:attrNameLst>
                                      </p:cBhvr>
                                      <p:to>
                                        <p:strVal val="visible"/>
                                      </p:to>
                                    </p:set>
                                    <p:animEffect filter="wipe(down)" transition="out">
                                      <p:cBhvr additive="repl">
                                        <p:cTn id="149" dur="500"/>
                                        <p:tgtEl>
                                          <p:spTgt spid="119"/>
                                        </p:tgtEl>
                                      </p:cBhvr>
                                    </p:animEffect>
                                  </p:childTnLst>
                                </p:cTn>
                              </p:par>
                            </p:childTnLst>
                          </p:cTn>
                        </p:par>
                      </p:childTnLst>
                    </p:cTn>
                  </p:par>
                  <p:par>
                    <p:cTn id="150" fill="hold">
                      <p:stCondLst>
                        <p:cond delay="indefinite"/>
                      </p:stCondLst>
                      <p:childTnLst>
                        <p:par>
                          <p:cTn id="151" fill="hold">
                            <p:stCondLst>
                              <p:cond delay="0"/>
                            </p:stCondLst>
                            <p:childTnLst>
                              <p:par>
                                <p:cTn id="152" nodeType="clickEffect" fill="hold" presetClass="entr" presetID="16" presetSubtype="21">
                                  <p:stCondLst>
                                    <p:cond delay="0"/>
                                  </p:stCondLst>
                                  <p:childTnLst>
                                    <p:set>
                                      <p:cBhvr>
                                        <p:cTn id="153" dur="1" fill="hold">
                                          <p:stCondLst>
                                            <p:cond delay="0"/>
                                          </p:stCondLst>
                                        </p:cTn>
                                        <p:tgtEl>
                                          <p:spTgt spid="118">
                                            <p:txEl>
                                              <p:pRg st="0" end="599"/>
                                            </p:txEl>
                                          </p:spTgt>
                                        </p:tgtEl>
                                        <p:attrNameLst>
                                          <p:attrName>style.visibility</p:attrName>
                                        </p:attrNameLst>
                                      </p:cBhvr>
                                      <p:to>
                                        <p:strVal val="visible"/>
                                      </p:to>
                                    </p:set>
                                    <p:animEffect filter="barn(inVertical)" transition="out">
                                      <p:cBhvr additive="repl">
                                        <p:cTn id="154" dur="500"/>
                                        <p:tgtEl>
                                          <p:spTgt spid="118">
                                            <p:txEl>
                                              <p:pRg st="0" end="599"/>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0" name="Symbol zastępczy obrazu 4" descr=""/>
          <p:cNvPicPr/>
          <p:nvPr/>
        </p:nvPicPr>
        <p:blipFill>
          <a:blip r:embed="rId1"/>
          <a:srcRect l="0" t="16887" r="0" b="16887"/>
          <a:stretch/>
        </p:blipFill>
        <p:spPr>
          <a:xfrm>
            <a:off x="283320" y="0"/>
            <a:ext cx="7355160" cy="6857640"/>
          </a:xfrm>
          <a:prstGeom prst="rect">
            <a:avLst/>
          </a:prstGeom>
          <a:ln>
            <a:noFill/>
          </a:ln>
        </p:spPr>
      </p:pic>
      <p:sp>
        <p:nvSpPr>
          <p:cNvPr id="121"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22"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Dzięki wróżbie z wykorzystaniem obrączki możesz się dowiedzieć ile w przyszłości będziesz mieć dzieci, jakiej będą płci i w jakim wieku je urodzisz.</a:t>
            </a:r>
            <a:endParaRPr b="0" lang="en-US" sz="1600" spc="-1" strike="noStrike">
              <a:solidFill>
                <a:srgbClr val="595959"/>
              </a:solidFill>
              <a:latin typeface="Gill Sans MT"/>
            </a:endParaRPr>
          </a:p>
        </p:txBody>
      </p:sp>
    </p:spTree>
  </p:cSld>
  <p:timing>
    <p:tnLst>
      <p:par>
        <p:cTn id="155" dur="indefinite" restart="never" nodeType="tmRoot">
          <p:childTnLst>
            <p:seq>
              <p:cTn id="156" dur="indefinite" nodeType="mainSeq">
                <p:childTnLst>
                  <p:par>
                    <p:cTn id="157" fill="hold">
                      <p:stCondLst>
                        <p:cond delay="0"/>
                      </p:stCondLst>
                      <p:childTnLst>
                        <p:par>
                          <p:cTn id="158" fill="hold">
                            <p:stCondLst>
                              <p:cond delay="0"/>
                            </p:stCondLst>
                            <p:childTnLst>
                              <p:par>
                                <p:cTn id="159" nodeType="afterEffect" fill="hold" presetClass="mediacall">
                                  <p:stCondLst>
                                    <p:cond delay="0"/>
                                  </p:stCondLst>
                                  <p:childTnLst/>
                                </p:cTn>
                              </p:par>
                            </p:childTnLst>
                          </p:cTn>
                        </p:par>
                      </p:childTnLst>
                    </p:cTn>
                  </p:par>
                  <p:par>
                    <p:cTn id="160" fill="hold">
                      <p:stCondLst>
                        <p:cond delay="indefinite"/>
                      </p:stCondLst>
                      <p:childTnLst>
                        <p:par>
                          <p:cTn id="161" fill="hold">
                            <p:stCondLst>
                              <p:cond delay="0"/>
                            </p:stCondLst>
                            <p:childTnLst>
                              <p:par>
                                <p:cTn id="162" nodeType="clickEffect" fill="hold" presetClass="entr" presetID="21" presetSubtype="1">
                                  <p:stCondLst>
                                    <p:cond delay="0"/>
                                  </p:stCondLst>
                                  <p:childTnLst>
                                    <p:set>
                                      <p:cBhvr>
                                        <p:cTn id="163" dur="1" fill="hold">
                                          <p:stCondLst>
                                            <p:cond delay="0"/>
                                          </p:stCondLst>
                                        </p:cTn>
                                        <p:tgtEl>
                                          <p:spTgt spid="120"/>
                                        </p:tgtEl>
                                        <p:attrNameLst>
                                          <p:attrName>style.visibility</p:attrName>
                                        </p:attrNameLst>
                                      </p:cBhvr>
                                      <p:to>
                                        <p:strVal val="visible"/>
                                      </p:to>
                                    </p:set>
                                    <p:animEffect filter="wheel(1)" transition="in">
                                      <p:cBhvr additive="repl">
                                        <p:cTn id="164" dur="2000"/>
                                        <p:tgtEl>
                                          <p:spTgt spid="120"/>
                                        </p:tgtEl>
                                      </p:cBhvr>
                                    </p:animEffect>
                                  </p:childTnLst>
                                </p:cTn>
                              </p:par>
                            </p:childTnLst>
                          </p:cTn>
                        </p:par>
                      </p:childTnLst>
                    </p:cTn>
                  </p:par>
                  <p:par>
                    <p:cTn id="165" fill="hold">
                      <p:stCondLst>
                        <p:cond delay="indefinite"/>
                      </p:stCondLst>
                      <p:childTnLst>
                        <p:par>
                          <p:cTn id="166" fill="hold">
                            <p:stCondLst>
                              <p:cond delay="0"/>
                            </p:stCondLst>
                            <p:childTnLst>
                              <p:par>
                                <p:cTn id="167" nodeType="clickEffect" fill="hold" presetClass="entr" presetID="35">
                                  <p:stCondLst>
                                    <p:cond delay="0"/>
                                  </p:stCondLst>
                                  <p:childTnLst>
                                    <p:set>
                                      <p:cBhvr>
                                        <p:cTn id="168" dur="1" fill="hold">
                                          <p:stCondLst>
                                            <p:cond delay="0"/>
                                          </p:stCondLst>
                                        </p:cTn>
                                        <p:tgtEl>
                                          <p:spTgt spid="122">
                                            <p:txEl>
                                              <p:pRg st="0" end="149"/>
                                            </p:txEl>
                                          </p:spTgt>
                                        </p:tgtEl>
                                        <p:attrNameLst>
                                          <p:attrName>style.visibility</p:attrName>
                                        </p:attrNameLst>
                                      </p:cBhvr>
                                      <p:to>
                                        <p:strVal val="visible"/>
                                      </p:to>
                                    </p:set>
                                    <p:animEffect filter="fade" transition="in">
                                      <p:cBhvr additive="repl">
                                        <p:cTn id="169" dur="2000"/>
                                        <p:tgtEl>
                                          <p:spTgt spid="122">
                                            <p:txEl>
                                              <p:pRg st="0" end="149"/>
                                            </p:txEl>
                                          </p:spTgt>
                                        </p:tgtEl>
                                      </p:cBhvr>
                                    </p:animEffect>
                                    <p:anim calcmode="lin" valueType="num">
                                      <p:cBhvr additive="repl">
                                        <p:cTn id="170" dur="2000" fill="hold"/>
                                        <p:tgtEl>
                                          <p:spTgt spid="122">
                                            <p:txEl>
                                              <p:pRg st="0" end="149"/>
                                            </p:txEl>
                                          </p:spTgt>
                                        </p:tgtEl>
                                        <p:attrNameLst>
                                          <p:attrName/>
                                        </p:attrNameLst>
                                      </p:cBhvr>
                                      <p:tavLst>
                                        <p:tav tm="0">
                                          <p:val>
                                            <p:strVal val="720"/>
                                          </p:val>
                                        </p:tav>
                                        <p:tav tm="100000">
                                          <p:val>
                                            <p:strVal val="0"/>
                                          </p:val>
                                        </p:tav>
                                      </p:tavLst>
                                    </p:anim>
                                    <p:anim calcmode="lin" valueType="num">
                                      <p:cBhvr additive="repl">
                                        <p:cTn id="171" dur="2000" fill="hold"/>
                                        <p:tgtEl>
                                          <p:spTgt spid="122">
                                            <p:txEl>
                                              <p:pRg st="0" end="149"/>
                                            </p:txEl>
                                          </p:spTgt>
                                        </p:tgtEl>
                                        <p:attrNameLst>
                                          <p:attrName/>
                                        </p:attrNameLst>
                                      </p:cBhvr>
                                      <p:tavLst>
                                        <p:tav tm="0">
                                          <p:val/>
                                        </p:tav>
                                        <p:tav tm="100000">
                                          <p:val>
                                            <p:strVal val="#ppt_h"/>
                                          </p:val>
                                        </p:tav>
                                      </p:tavLst>
                                    </p:anim>
                                    <p:anim calcmode="lin" valueType="num">
                                      <p:cBhvr additive="repl">
                                        <p:cTn id="172" dur="2000" fill="hold"/>
                                        <p:tgtEl>
                                          <p:spTgt spid="122">
                                            <p:txEl>
                                              <p:pRg st="0" end="149"/>
                                            </p:txEl>
                                          </p:spTgt>
                                        </p:tgtEl>
                                        <p:attrNameLst>
                                          <p:attrName/>
                                        </p:attrNameLst>
                                      </p:cBhvr>
                                      <p:tavLst>
                                        <p:tav tm="0">
                                          <p:val/>
                                        </p:tav>
                                        <p:tav tm="100000">
                                          <p:val>
                                            <p:strVal val="#ppt_w"/>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1078560" y="1098360"/>
            <a:ext cx="10317960" cy="4394520"/>
          </a:xfrm>
          <a:prstGeom prst="rect">
            <a:avLst/>
          </a:prstGeom>
          <a:noFill/>
          <a:ln>
            <a:noFill/>
          </a:ln>
        </p:spPr>
        <p:txBody>
          <a:bodyPr anchor="ctr"/>
          <a:p>
            <a:pPr algn="ctr">
              <a:lnSpc>
                <a:spcPct val="100000"/>
              </a:lnSpc>
            </a:pPr>
            <a:r>
              <a:rPr b="0" lang="en-US" sz="14000" spc="797" strike="noStrike" cap="all">
                <a:solidFill>
                  <a:srgbClr val="2a1a00"/>
                </a:solidFill>
                <a:latin typeface="Impact"/>
              </a:rPr>
              <a:t>koniec</a:t>
            </a:r>
            <a:endParaRPr b="0" lang="en-US" sz="14000" spc="-1" strike="noStrike">
              <a:solidFill>
                <a:srgbClr val="000000"/>
              </a:solidFill>
              <a:latin typeface="Gill Sans MT"/>
            </a:endParaRPr>
          </a:p>
        </p:txBody>
      </p:sp>
      <p:sp>
        <p:nvSpPr>
          <p:cNvPr id="124" name="TextShape 2"/>
          <p:cNvSpPr txBox="1"/>
          <p:nvPr/>
        </p:nvSpPr>
        <p:spPr>
          <a:xfrm>
            <a:off x="2215080" y="5979240"/>
            <a:ext cx="8044920" cy="741960"/>
          </a:xfrm>
          <a:prstGeom prst="rect">
            <a:avLst/>
          </a:prstGeom>
          <a:noFill/>
          <a:ln>
            <a:noFill/>
          </a:ln>
        </p:spPr>
        <p:txBody>
          <a:bodyPr/>
          <a:p>
            <a:pPr algn="ctr"/>
            <a:endParaRPr b="0" lang="pl-PL" sz="3200" spc="-1" strike="noStrike">
              <a:latin typeface="Arial"/>
            </a:endParaRPr>
          </a:p>
        </p:txBody>
      </p:sp>
      <p:pic>
        <p:nvPicPr>
          <p:cNvPr id="125" name="Obraz 3" descr=""/>
          <p:cNvPicPr/>
          <p:nvPr/>
        </p:nvPicPr>
        <p:blipFill>
          <a:blip r:embed="rId1"/>
          <a:stretch/>
        </p:blipFill>
        <p:spPr>
          <a:xfrm>
            <a:off x="1226880" y="184320"/>
            <a:ext cx="2142720" cy="2142720"/>
          </a:xfrm>
          <a:prstGeom prst="rect">
            <a:avLst/>
          </a:prstGeom>
          <a:ln>
            <a:noFill/>
          </a:ln>
        </p:spPr>
      </p:pic>
      <p:pic>
        <p:nvPicPr>
          <p:cNvPr id="126" name="Obraz 4" descr=""/>
          <p:cNvPicPr/>
          <p:nvPr/>
        </p:nvPicPr>
        <p:blipFill>
          <a:blip r:embed="rId2"/>
          <a:stretch/>
        </p:blipFill>
        <p:spPr>
          <a:xfrm>
            <a:off x="8929800" y="174600"/>
            <a:ext cx="2466720" cy="1847520"/>
          </a:xfrm>
          <a:prstGeom prst="rect">
            <a:avLst/>
          </a:prstGeom>
          <a:ln>
            <a:noFill/>
          </a:ln>
        </p:spPr>
      </p:pic>
    </p:spTree>
  </p:cSld>
  <p:timing>
    <p:tnLst>
      <p:par>
        <p:cTn id="173" dur="indefinite" restart="never" nodeType="tmRoot">
          <p:childTnLst>
            <p:seq>
              <p:cTn id="174" dur="indefinite" nodeType="mainSeq">
                <p:childTnLst>
                  <p:par>
                    <p:cTn id="175" fill="hold">
                      <p:stCondLst>
                        <p:cond delay="0"/>
                      </p:stCondLst>
                      <p:childTnLst>
                        <p:par>
                          <p:cTn id="176" fill="hold">
                            <p:stCondLst>
                              <p:cond delay="0"/>
                            </p:stCondLst>
                            <p:childTnLst>
                              <p:par>
                                <p:cTn id="177" nodeType="afterEffect" fill="hold" presetClass="mediacall">
                                  <p:stCondLst>
                                    <p:cond delay="0"/>
                                  </p:stCondLst>
                                  <p:childTnLst/>
                                </p:cTn>
                              </p:par>
                            </p:childTnLst>
                          </p:cTn>
                        </p:par>
                      </p:childTnLst>
                    </p:cTn>
                  </p:par>
                  <p:par>
                    <p:cTn id="178" fill="hold">
                      <p:stCondLst>
                        <p:cond delay="indefinite"/>
                      </p:stCondLst>
                      <p:childTnLst>
                        <p:par>
                          <p:cTn id="179" fill="hold">
                            <p:stCondLst>
                              <p:cond delay="0"/>
                            </p:stCondLst>
                            <p:childTnLst>
                              <p:par>
                                <p:cTn id="180" nodeType="clickEffect" fill="hold" presetClass="emph" presetID="34">
                                  <p:stCondLst>
                                    <p:cond delay="0"/>
                                  </p:stCondLst>
                                  <p:childTnLst/>
                                </p:cTn>
                              </p:par>
                            </p:childTnLst>
                          </p:cTn>
                        </p:par>
                      </p:childTnLst>
                    </p:cTn>
                  </p:par>
                  <p:par>
                    <p:cTn id="181" fill="hold">
                      <p:stCondLst>
                        <p:cond delay="indefinite"/>
                      </p:stCondLst>
                      <p:childTnLst>
                        <p:par>
                          <p:cTn id="182" fill="hold">
                            <p:stCondLst>
                              <p:cond delay="0"/>
                            </p:stCondLst>
                            <p:childTnLst>
                              <p:par>
                                <p:cTn id="183" nodeType="clickEffect" fill="hold" presetClass="entr" presetID="16" presetSubtype="21">
                                  <p:stCondLst>
                                    <p:cond delay="0"/>
                                  </p:stCondLst>
                                  <p:childTnLst>
                                    <p:set>
                                      <p:cBhvr>
                                        <p:cTn id="184" dur="1" fill="hold">
                                          <p:stCondLst>
                                            <p:cond delay="0"/>
                                          </p:stCondLst>
                                        </p:cTn>
                                        <p:tgtEl>
                                          <p:spTgt spid="126"/>
                                        </p:tgtEl>
                                        <p:attrNameLst>
                                          <p:attrName>style.visibility</p:attrName>
                                        </p:attrNameLst>
                                      </p:cBhvr>
                                      <p:to>
                                        <p:strVal val="visible"/>
                                      </p:to>
                                    </p:set>
                                    <p:animEffect filter="barn(inVertical)" transition="out">
                                      <p:cBhvr additive="repl">
                                        <p:cTn id="185" dur="500"/>
                                        <p:tgtEl>
                                          <p:spTgt spid="126"/>
                                        </p:tgtEl>
                                      </p:cBhvr>
                                    </p:animEffect>
                                  </p:childTnLst>
                                </p:cTn>
                              </p:par>
                            </p:childTnLst>
                          </p:cTn>
                        </p:par>
                      </p:childTnLst>
                    </p:cTn>
                  </p:par>
                  <p:par>
                    <p:cTn id="186" fill="hold">
                      <p:stCondLst>
                        <p:cond delay="indefinite"/>
                      </p:stCondLst>
                      <p:childTnLst>
                        <p:par>
                          <p:cTn id="187" fill="hold">
                            <p:stCondLst>
                              <p:cond delay="0"/>
                            </p:stCondLst>
                            <p:childTnLst>
                              <p:par>
                                <p:cTn id="188" nodeType="clickEffect" fill="hold" presetClass="entr" presetID="16" presetSubtype="21">
                                  <p:stCondLst>
                                    <p:cond delay="0"/>
                                  </p:stCondLst>
                                  <p:childTnLst>
                                    <p:set>
                                      <p:cBhvr>
                                        <p:cTn id="189" dur="1" fill="hold">
                                          <p:stCondLst>
                                            <p:cond delay="0"/>
                                          </p:stCondLst>
                                        </p:cTn>
                                        <p:tgtEl>
                                          <p:spTgt spid="125"/>
                                        </p:tgtEl>
                                        <p:attrNameLst>
                                          <p:attrName>style.visibility</p:attrName>
                                        </p:attrNameLst>
                                      </p:cBhvr>
                                      <p:to>
                                        <p:strVal val="visible"/>
                                      </p:to>
                                    </p:set>
                                    <p:animEffect filter="barn(inVertical)" transition="out">
                                      <p:cBhvr additive="repl">
                                        <p:cTn id="190" dur="500"/>
                                        <p:tgtEl>
                                          <p:spTgt spid="1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94" name="TextShape 2"/>
          <p:cNvSpPr txBox="1"/>
          <p:nvPr/>
        </p:nvSpPr>
        <p:spPr>
          <a:xfrm>
            <a:off x="8337960" y="1741320"/>
            <a:ext cx="3091680" cy="4163760"/>
          </a:xfrm>
          <a:prstGeom prst="rect">
            <a:avLst/>
          </a:prstGeom>
          <a:noFill/>
          <a:ln>
            <a:noFill/>
          </a:ln>
        </p:spPr>
        <p:txBody>
          <a:bodyPr>
            <a:normAutofit/>
          </a:bodyPr>
          <a:p>
            <a:pPr>
              <a:lnSpc>
                <a:spcPct val="120000"/>
              </a:lnSpc>
              <a:spcBef>
                <a:spcPts val="1199"/>
              </a:spcBef>
            </a:pPr>
            <a:r>
              <a:rPr b="0" lang="en-US" sz="1600" spc="-1" strike="noStrike">
                <a:solidFill>
                  <a:srgbClr val="f3f3f2"/>
                </a:solidFill>
                <a:latin typeface="Gill Sans MT"/>
              </a:rPr>
              <a:t>Andrzejki, czyli zwyczaj, który obchodzony jest w święto Andrzejów, przypadające na noc z 29 na 30 listopada. Kiedyś znane były pod nazwą Jędrzejki, w którym główne skrzypce grały oczywiście wróżby. Te najpopularniejsze: wróżenie z wosku czy skórki jabłka znamy już doskonale. Mało komu trzeba tłumaczyć, na czym polegają. Jeśli przygotowujesz w tym roku imprezę andrzejkową, postaw na oryginalne wróżby, które z pewnością zaskoczą twoich gości. Poniżej podpowiadamy siedem nietypowych wróżb andrzejkowych.</a:t>
            </a:r>
            <a:endParaRPr b="0" lang="en-US" sz="1600" spc="-1" strike="noStrike">
              <a:solidFill>
                <a:srgbClr val="595959"/>
              </a:solidFill>
              <a:latin typeface="Gill Sans MT"/>
            </a:endParaRPr>
          </a:p>
        </p:txBody>
      </p:sp>
      <p:pic>
        <p:nvPicPr>
          <p:cNvPr id="95" name="Picture 2" descr=""/>
          <p:cNvPicPr/>
          <p:nvPr/>
        </p:nvPicPr>
        <p:blipFill>
          <a:blip r:embed="rId1"/>
          <a:srcRect l="0" t="3376" r="0" b="3376"/>
          <a:stretch/>
        </p:blipFill>
        <p:spPr>
          <a:xfrm>
            <a:off x="283320" y="0"/>
            <a:ext cx="7355160" cy="6857640"/>
          </a:xfrm>
          <a:prstGeom prst="rect">
            <a:avLst/>
          </a:prstGeom>
          <a:ln>
            <a:noFill/>
          </a:ln>
        </p:spPr>
      </p:pic>
    </p:spTree>
  </p:cSld>
  <p:timing>
    <p:tnLst>
      <p:par>
        <p:cTn id="9" dur="indefinite" restart="never" nodeType="tmRoot">
          <p:childTnLst>
            <p:seq>
              <p:cTn id="10" dur="indefinite" nodeType="mainSeq">
                <p:childTnLst>
                  <p:par>
                    <p:cTn id="11" fill="hold">
                      <p:stCondLst>
                        <p:cond delay="0"/>
                      </p:stCondLst>
                      <p:childTnLst>
                        <p:par>
                          <p:cTn id="12" fill="hold">
                            <p:stCondLst>
                              <p:cond delay="0"/>
                            </p:stCondLst>
                            <p:childTnLst>
                              <p:par>
                                <p:cTn id="13" nodeType="afterEffect" fill="hold" presetClass="mediacall">
                                  <p:stCondLst>
                                    <p:cond delay="0"/>
                                  </p:stCondLst>
                                  <p:childTnLst/>
                                </p:cTn>
                              </p:par>
                            </p:childTnLst>
                          </p:cTn>
                        </p:par>
                      </p:childTnLst>
                    </p:cTn>
                  </p:par>
                  <p:par>
                    <p:cTn id="14" fill="hold">
                      <p:stCondLst>
                        <p:cond delay="indefinite"/>
                      </p:stCondLst>
                      <p:childTnLst>
                        <p:par>
                          <p:cTn id="15" fill="hold">
                            <p:stCondLst>
                              <p:cond delay="0"/>
                            </p:stCondLst>
                            <p:childTnLst>
                              <p:par>
                                <p:cTn id="16" nodeType="clickEffect" fill="hold" presetClass="entr" presetID="6" presetSubtype="16">
                                  <p:stCondLst>
                                    <p:cond delay="0"/>
                                  </p:stCondLst>
                                  <p:childTnLst>
                                    <p:set>
                                      <p:cBhvr>
                                        <p:cTn id="17" dur="1" fill="hold">
                                          <p:stCondLst>
                                            <p:cond delay="0"/>
                                          </p:stCondLst>
                                        </p:cTn>
                                        <p:tgtEl>
                                          <p:spTgt spid="95"/>
                                        </p:tgtEl>
                                        <p:attrNameLst>
                                          <p:attrName>style.visibility</p:attrName>
                                        </p:attrNameLst>
                                      </p:cBhvr>
                                      <p:to>
                                        <p:strVal val="visible"/>
                                      </p:to>
                                    </p:set>
                                    <p:animEffect filter="circle(in)" transition="out">
                                      <p:cBhvr additive="repl">
                                        <p:cTn id="18" dur="2000"/>
                                        <p:tgtEl>
                                          <p:spTgt spid="95"/>
                                        </p:tgtEl>
                                      </p:cBhvr>
                                    </p:animEffec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26">
                                  <p:stCondLst>
                                    <p:cond delay="0"/>
                                  </p:stCondLst>
                                  <p:childTnLst>
                                    <p:set>
                                      <p:cBhvr>
                                        <p:cTn id="22" dur="1" fill="hold">
                                          <p:stCondLst>
                                            <p:cond delay="0"/>
                                          </p:stCondLst>
                                        </p:cTn>
                                        <p:tgtEl>
                                          <p:spTgt spid="94">
                                            <p:txEl>
                                              <p:pRg st="0" end="507"/>
                                            </p:txEl>
                                          </p:spTgt>
                                        </p:tgtEl>
                                        <p:attrNameLst>
                                          <p:attrName>style.visibility</p:attrName>
                                        </p:attrNameLst>
                                      </p:cBhvr>
                                      <p:to>
                                        <p:strVal val="visible"/>
                                      </p:to>
                                    </p:set>
                                    <p:animEffect filter="wipe(down)" transition="out">
                                      <p:cBhvr additive="repl">
                                        <p:cTn id="23" dur="580">
                                          <p:stCondLst>
                                            <p:cond delay="0"/>
                                          </p:stCondLst>
                                        </p:cTn>
                                        <p:tgtEl>
                                          <p:spTgt spid="94">
                                            <p:txEl>
                                              <p:pRg st="0" end="507"/>
                                            </p:txEl>
                                          </p:spTgt>
                                        </p:tgtEl>
                                      </p:cBhvr>
                                    </p:animEffect>
                                    <p:anim calcmode="lin" valueType="num">
                                      <p:cBhvr additive="repl">
                                        <p:cTn id="24" dur="1822">
                                          <p:stCondLst>
                                            <p:cond delay="0"/>
                                          </p:stCondLst>
                                        </p:cTn>
                                        <p:tgtEl>
                                          <p:spTgt spid="94">
                                            <p:txEl>
                                              <p:pRg st="0" end="507"/>
                                            </p:txEl>
                                          </p:spTgt>
                                        </p:tgtEl>
                                        <p:attrNameLst>
                                          <p:attrName>ppt_x</p:attrName>
                                        </p:attrNameLst>
                                      </p:cBhvr>
                                      <p:tavLst>
                                        <p:tav tm="0">
                                          <p:val>
                                            <p:strVal val="#ppt_x-0.25"/>
                                          </p:val>
                                        </p:tav>
                                        <p:tav tm="100000">
                                          <p:val>
                                            <p:strVal val="#ppt_x"/>
                                          </p:val>
                                        </p:tav>
                                      </p:tavLst>
                                    </p:anim>
                                    <p:anim calcmode="lin" valueType="num">
                                      <p:cBhvr additive="repl">
                                        <p:cTn id="25" dur="664">
                                          <p:stCondLst>
                                            <p:cond delay="0"/>
                                          </p:stCondLst>
                                        </p:cTn>
                                        <p:tgtEl>
                                          <p:spTgt spid="94">
                                            <p:txEl>
                                              <p:pRg st="0" end="507"/>
                                            </p:txEl>
                                          </p:spTgt>
                                        </p:tgtEl>
                                        <p:attrNameLst>
                                          <p:attrName>ppt_y</p:attrName>
                                        </p:attrNameLst>
                                      </p:cBhvr>
                                      <p:tavLst>
                                        <p:tav tm="0">
                                          <p:val/>
                                        </p:tav>
                                        <p:tav tm="100000">
                                          <p:val/>
                                        </p:tav>
                                      </p:tavLst>
                                    </p:anim>
                                    <p:anim calcmode="lin" valueType="num">
                                      <p:cBhvr additive="repl">
                                        <p:cTn id="26" dur="664">
                                          <p:stCondLst>
                                            <p:cond delay="664"/>
                                          </p:stCondLst>
                                        </p:cTn>
                                        <p:tgtEl>
                                          <p:spTgt spid="94">
                                            <p:txEl>
                                              <p:pRg st="0" end="507"/>
                                            </p:txEl>
                                          </p:spTgt>
                                        </p:tgtEl>
                                        <p:attrNameLst>
                                          <p:attrName>ppt_y</p:attrName>
                                        </p:attrNameLst>
                                      </p:cBhvr>
                                      <p:tavLst>
                                        <p:tav tm="0">
                                          <p:val/>
                                        </p:tav>
                                        <p:tav tm="100000">
                                          <p:val/>
                                        </p:tav>
                                      </p:tavLst>
                                    </p:anim>
                                    <p:anim calcmode="lin" valueType="num">
                                      <p:cBhvr additive="repl">
                                        <p:cTn id="27" dur="332">
                                          <p:stCondLst>
                                            <p:cond delay="1324"/>
                                          </p:stCondLst>
                                        </p:cTn>
                                        <p:tgtEl>
                                          <p:spTgt spid="94">
                                            <p:txEl>
                                              <p:pRg st="0" end="507"/>
                                            </p:txEl>
                                          </p:spTgt>
                                        </p:tgtEl>
                                        <p:attrNameLst>
                                          <p:attrName>ppt_y</p:attrName>
                                        </p:attrNameLst>
                                      </p:cBhvr>
                                      <p:tavLst>
                                        <p:tav tm="0">
                                          <p:val/>
                                        </p:tav>
                                        <p:tav tm="100000">
                                          <p:val/>
                                        </p:tav>
                                      </p:tavLst>
                                    </p:anim>
                                    <p:anim calcmode="lin" valueType="num">
                                      <p:cBhvr additive="repl">
                                        <p:cTn id="28" dur="164">
                                          <p:stCondLst>
                                            <p:cond delay="1656"/>
                                          </p:stCondLst>
                                        </p:cTn>
                                        <p:tgtEl>
                                          <p:spTgt spid="94">
                                            <p:txEl>
                                              <p:pRg st="0" end="507"/>
                                            </p:txEl>
                                          </p:spTgt>
                                        </p:tgtEl>
                                        <p:attrNameLst>
                                          <p:attrName>ppt_y</p:attrName>
                                        </p:attrNameLst>
                                      </p:cBhvr>
                                      <p:tavLst>
                                        <p:tav tm="0">
                                          <p:val/>
                                        </p:tav>
                                        <p:tav tm="100000">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6" name="Symbol zastępczy obrazu 4" descr=""/>
          <p:cNvPicPr/>
          <p:nvPr/>
        </p:nvPicPr>
        <p:blipFill>
          <a:blip r:embed="rId1"/>
          <a:srcRect l="0" t="268" r="0" b="268"/>
          <a:stretch/>
        </p:blipFill>
        <p:spPr>
          <a:xfrm>
            <a:off x="283320" y="0"/>
            <a:ext cx="7355160" cy="6857640"/>
          </a:xfrm>
          <a:prstGeom prst="rect">
            <a:avLst/>
          </a:prstGeom>
          <a:ln>
            <a:noFill/>
          </a:ln>
        </p:spPr>
      </p:pic>
      <p:sp>
        <p:nvSpPr>
          <p:cNvPr id="97"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98" name="TextShape 2"/>
          <p:cNvSpPr txBox="1"/>
          <p:nvPr/>
        </p:nvSpPr>
        <p:spPr>
          <a:xfrm>
            <a:off x="8337960" y="1741320"/>
            <a:ext cx="3091680" cy="4163760"/>
          </a:xfrm>
          <a:prstGeom prst="rect">
            <a:avLst/>
          </a:prstGeom>
          <a:noFill/>
          <a:ln>
            <a:noFill/>
          </a:ln>
        </p:spPr>
        <p:txBody>
          <a:bodyPr>
            <a:normAutofit/>
          </a:bodyPr>
          <a:p>
            <a:pPr>
              <a:lnSpc>
                <a:spcPct val="120000"/>
              </a:lnSpc>
              <a:spcBef>
                <a:spcPts val="1199"/>
              </a:spcBef>
            </a:pPr>
            <a:r>
              <a:rPr b="0" lang="en-US" sz="1600" spc="-1" strike="noStrike">
                <a:solidFill>
                  <a:srgbClr val="f3f3f2"/>
                </a:solidFill>
                <a:latin typeface="Gill Sans MT"/>
              </a:rPr>
              <a:t>Andrzejki to wszystkim bardzo dobrze znane święto. Słynie z tego, że w tym jedynym dniu w roku sprawdzają się wszystkie wróżby i przepowiednie. Jest to czas na zorganizowanie ostatniej hucznej zabawy przed Adwentem. Dlaczego więc nie korzystać? Andrzejki to bardzo magiczny dzień, sięgający wieków. Dawniej Andrzejki były nazywane Jędrzejkami lub Andrzejówkami. Zachęcam do przeczytania artykułu, który wprowadzi Cię w tajemniczy świat czarów.</a:t>
            </a:r>
            <a:endParaRPr b="0" lang="en-US" sz="1600" spc="-1" strike="noStrike">
              <a:solidFill>
                <a:srgbClr val="595959"/>
              </a:solidFill>
              <a:latin typeface="Gill Sans MT"/>
            </a:endParaRPr>
          </a:p>
        </p:txBody>
      </p:sp>
    </p:spTree>
  </p:cSld>
  <p:timing>
    <p:tnLst>
      <p:par>
        <p:cTn id="29" dur="indefinite" restart="never" nodeType="tmRoot">
          <p:childTnLst>
            <p:seq>
              <p:cTn id="30" dur="indefinite" nodeType="mainSeq">
                <p:childTnLst>
                  <p:par>
                    <p:cTn id="31" fill="hold">
                      <p:stCondLst>
                        <p:cond delay="0"/>
                      </p:stCondLst>
                      <p:childTnLst>
                        <p:par>
                          <p:cTn id="32" fill="hold">
                            <p:stCondLst>
                              <p:cond delay="0"/>
                            </p:stCondLst>
                            <p:childTnLst>
                              <p:par>
                                <p:cTn id="33" nodeType="afterEffect" fill="hold" presetClass="mediacall">
                                  <p:stCondLst>
                                    <p:cond delay="0"/>
                                  </p:stCondLst>
                                  <p:childTnLst/>
                                </p:cTn>
                              </p:par>
                            </p:childTnLst>
                          </p:cTn>
                        </p:par>
                      </p:childTnLst>
                    </p:cTn>
                  </p:par>
                  <p:par>
                    <p:cTn id="34" fill="hold">
                      <p:stCondLst>
                        <p:cond delay="indefinite"/>
                      </p:stCondLst>
                      <p:childTnLst>
                        <p:par>
                          <p:cTn id="35" fill="hold">
                            <p:stCondLst>
                              <p:cond delay="0"/>
                            </p:stCondLst>
                            <p:childTnLst>
                              <p:par>
                                <p:cTn id="36" nodeType="clickEffect" fill="hold" presetClass="entr" presetID="6" presetSubtype="16">
                                  <p:stCondLst>
                                    <p:cond delay="0"/>
                                  </p:stCondLst>
                                  <p:childTnLst>
                                    <p:set>
                                      <p:cBhvr>
                                        <p:cTn id="37" dur="1" fill="hold">
                                          <p:stCondLst>
                                            <p:cond delay="0"/>
                                          </p:stCondLst>
                                        </p:cTn>
                                        <p:tgtEl>
                                          <p:spTgt spid="96"/>
                                        </p:tgtEl>
                                        <p:attrNameLst>
                                          <p:attrName>style.visibility</p:attrName>
                                        </p:attrNameLst>
                                      </p:cBhvr>
                                      <p:to>
                                        <p:strVal val="visible"/>
                                      </p:to>
                                    </p:set>
                                    <p:animEffect filter="circle(in)" transition="out">
                                      <p:cBhvr additive="repl">
                                        <p:cTn id="38" dur="2000"/>
                                        <p:tgtEl>
                                          <p:spTgt spid="96"/>
                                        </p:tgtEl>
                                      </p:cBhvr>
                                    </p:animEffect>
                                  </p:childTnLst>
                                </p:cTn>
                              </p:par>
                            </p:childTnLst>
                          </p:cTn>
                        </p:par>
                      </p:childTnLst>
                    </p:cTn>
                  </p:par>
                  <p:par>
                    <p:cTn id="39" fill="hold">
                      <p:stCondLst>
                        <p:cond delay="indefinite"/>
                      </p:stCondLst>
                      <p:childTnLst>
                        <p:par>
                          <p:cTn id="40" fill="hold">
                            <p:stCondLst>
                              <p:cond delay="0"/>
                            </p:stCondLst>
                            <p:childTnLst>
                              <p:par>
                                <p:cTn id="41" nodeType="clickEffect" fill="hold" presetClass="path" presetID="35">
                                  <p:stCondLst>
                                    <p:cond delay="0"/>
                                  </p:stCondLs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00"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Nie masz pomysłu jak bawić się w Andrzejki? Obowiązkowo zarezerwuj ten wieczór na wróżenie sobie i bliskim! Przeczytaj artykuł i poznaj najciekawsze wróżby specjalnie na Andrzejki!</a:t>
            </a:r>
            <a:endParaRPr b="0" lang="en-US" sz="1600" spc="-1" strike="noStrike">
              <a:solidFill>
                <a:srgbClr val="595959"/>
              </a:solidFill>
              <a:latin typeface="Gill Sans MT"/>
            </a:endParaRPr>
          </a:p>
        </p:txBody>
      </p:sp>
      <p:pic>
        <p:nvPicPr>
          <p:cNvPr id="101" name="Picture 2" descr=""/>
          <p:cNvPicPr/>
          <p:nvPr/>
        </p:nvPicPr>
        <p:blipFill>
          <a:blip r:embed="rId1"/>
          <a:srcRect l="0" t="12341" r="0" b="12341"/>
          <a:stretch/>
        </p:blipFill>
        <p:spPr>
          <a:xfrm>
            <a:off x="283320" y="0"/>
            <a:ext cx="7355160" cy="6857640"/>
          </a:xfrm>
          <a:prstGeom prst="rect">
            <a:avLst/>
          </a:prstGeom>
          <a:ln>
            <a:noFill/>
          </a:ln>
        </p:spPr>
      </p:pic>
    </p:spTree>
  </p:cSld>
  <p:timing>
    <p:tnLst>
      <p:par>
        <p:cTn id="42" dur="indefinite" restart="never" nodeType="tmRoot">
          <p:childTnLst>
            <p:seq>
              <p:cTn id="43" dur="indefinite" nodeType="mainSeq">
                <p:childTnLst>
                  <p:par>
                    <p:cTn id="44" fill="hold">
                      <p:stCondLst>
                        <p:cond delay="0"/>
                      </p:stCondLst>
                      <p:childTnLst>
                        <p:par>
                          <p:cTn id="45" fill="hold">
                            <p:stCondLst>
                              <p:cond delay="0"/>
                            </p:stCondLst>
                            <p:childTnLst>
                              <p:par>
                                <p:cTn id="46" nodeType="afterEffect" fill="hold" presetClass="mediacall">
                                  <p:stCondLst>
                                    <p:cond delay="0"/>
                                  </p:stCondLs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6" presetSubtype="21">
                                  <p:stCondLst>
                                    <p:cond delay="0"/>
                                  </p:stCondLst>
                                  <p:childTnLst>
                                    <p:set>
                                      <p:cBhvr>
                                        <p:cTn id="50" dur="1" fill="hold">
                                          <p:stCondLst>
                                            <p:cond delay="0"/>
                                          </p:stCondLst>
                                        </p:cTn>
                                        <p:tgtEl>
                                          <p:spTgt spid="101"/>
                                        </p:tgtEl>
                                        <p:attrNameLst>
                                          <p:attrName>style.visibility</p:attrName>
                                        </p:attrNameLst>
                                      </p:cBhvr>
                                      <p:to>
                                        <p:strVal val="visible"/>
                                      </p:to>
                                    </p:set>
                                    <p:animEffect filter="barn(inVertical)" transition="out">
                                      <p:cBhvr additive="repl">
                                        <p:cTn id="51" dur="500"/>
                                        <p:tgtEl>
                                          <p:spTgt spid="101"/>
                                        </p:tgtEl>
                                      </p:cBhvr>
                                    </p:animEffect>
                                  </p:childTnLst>
                                </p:cTn>
                              </p:par>
                            </p:childTnLst>
                          </p:cTn>
                        </p:par>
                      </p:childTnLst>
                    </p:cTn>
                  </p:par>
                  <p:par>
                    <p:cTn id="52" fill="hold">
                      <p:stCondLst>
                        <p:cond delay="indefinite"/>
                      </p:stCondLst>
                      <p:childTnLst>
                        <p:par>
                          <p:cTn id="53" fill="hold">
                            <p:stCondLst>
                              <p:cond delay="0"/>
                            </p:stCondLst>
                            <p:childTnLst>
                              <p:par>
                                <p:cTn id="54" nodeType="clickEffect" fill="hold" presetClass="entr" presetID="6" presetSubtype="16">
                                  <p:stCondLst>
                                    <p:cond delay="0"/>
                                  </p:stCondLst>
                                  <p:childTnLst>
                                    <p:set>
                                      <p:cBhvr>
                                        <p:cTn id="55" dur="1" fill="hold">
                                          <p:stCondLst>
                                            <p:cond delay="0"/>
                                          </p:stCondLst>
                                        </p:cTn>
                                        <p:tgtEl>
                                          <p:spTgt spid="100">
                                            <p:txEl>
                                              <p:pRg st="0" end="181"/>
                                            </p:txEl>
                                          </p:spTgt>
                                        </p:tgtEl>
                                        <p:attrNameLst>
                                          <p:attrName>style.visibility</p:attrName>
                                        </p:attrNameLst>
                                      </p:cBhvr>
                                      <p:to>
                                        <p:strVal val="visible"/>
                                      </p:to>
                                    </p:set>
                                    <p:animEffect filter="circle(in)" transition="out">
                                      <p:cBhvr additive="repl">
                                        <p:cTn id="56" dur="2000"/>
                                        <p:tgtEl>
                                          <p:spTgt spid="100">
                                            <p:txEl>
                                              <p:pRg st="0" end="18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2" name="Symbol zastępczy obrazu 4" descr=""/>
          <p:cNvPicPr/>
          <p:nvPr/>
        </p:nvPicPr>
        <p:blipFill>
          <a:blip r:embed="rId1"/>
          <a:srcRect l="11006" t="0" r="11006" b="0"/>
          <a:stretch/>
        </p:blipFill>
        <p:spPr>
          <a:xfrm>
            <a:off x="283320" y="0"/>
            <a:ext cx="7355160" cy="6857640"/>
          </a:xfrm>
          <a:prstGeom prst="rect">
            <a:avLst/>
          </a:prstGeom>
          <a:ln>
            <a:noFill/>
          </a:ln>
        </p:spPr>
      </p:pic>
      <p:sp>
        <p:nvSpPr>
          <p:cNvPr id="103"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04"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Wróżby andrzejkowe są od lat popularne w całej Europie. Św. Andrzej jest patronem miłości oraz zamążpójścia, zatem andrzejki są świetną okazją dla wszystkich młodych ludzi do poznania swojej miłosnej przyszłości. W ten dzień możemy się dowiedzieć kiedy staniemy na ślubnym kobiercu, jakie imię będzie nosiła osoba jaką poślubimy oraz jaki będzie miała charakter.</a:t>
            </a:r>
            <a:endParaRPr b="0" lang="en-US" sz="1600" spc="-1" strike="noStrike">
              <a:solidFill>
                <a:srgbClr val="595959"/>
              </a:solidFill>
              <a:latin typeface="Gill Sans MT"/>
            </a:endParaRPr>
          </a:p>
        </p:txBody>
      </p:sp>
    </p:spTree>
  </p:cSld>
  <p:timing>
    <p:tnLst>
      <p:par>
        <p:cTn id="57" dur="indefinite" restart="never" nodeType="tmRoot">
          <p:childTnLst>
            <p:seq>
              <p:cTn id="58" dur="indefinite" nodeType="mainSeq">
                <p:childTnLst>
                  <p:par>
                    <p:cTn id="59" fill="hold">
                      <p:stCondLst>
                        <p:cond delay="0"/>
                      </p:stCondLst>
                      <p:childTnLst>
                        <p:par>
                          <p:cTn id="60" fill="hold">
                            <p:stCondLst>
                              <p:cond delay="0"/>
                            </p:stCondLst>
                            <p:childTnLst>
                              <p:par>
                                <p:cTn id="61" nodeType="afterEffect" fill="hold" presetClass="mediacall">
                                  <p:stCondLst>
                                    <p:cond delay="0"/>
                                  </p:stCondLst>
                                  <p:childTnLst/>
                                </p:cTn>
                              </p:par>
                            </p:childTnLst>
                          </p:cTn>
                        </p:par>
                      </p:childTnLst>
                    </p:cTn>
                  </p:par>
                  <p:par>
                    <p:cTn id="62" fill="hold">
                      <p:stCondLst>
                        <p:cond delay="indefinite"/>
                      </p:stCondLst>
                      <p:childTnLst>
                        <p:par>
                          <p:cTn id="63" fill="hold">
                            <p:stCondLst>
                              <p:cond delay="0"/>
                            </p:stCondLst>
                            <p:childTnLst>
                              <p:par>
                                <p:cTn id="64" nodeType="clickEffect" fill="hold" presetClass="entr" presetID="45">
                                  <p:stCondLst>
                                    <p:cond delay="0"/>
                                  </p:stCondLst>
                                  <p:childTnLst>
                                    <p:set>
                                      <p:cBhvr>
                                        <p:cTn id="65" dur="1" fill="hold">
                                          <p:stCondLst>
                                            <p:cond delay="0"/>
                                          </p:stCondLst>
                                        </p:cTn>
                                        <p:tgtEl>
                                          <p:spTgt spid="102"/>
                                        </p:tgtEl>
                                        <p:attrNameLst>
                                          <p:attrName>style.visibility</p:attrName>
                                        </p:attrNameLst>
                                      </p:cBhvr>
                                      <p:to>
                                        <p:strVal val="visible"/>
                                      </p:to>
                                    </p:set>
                                    <p:animEffect filter="fade" transition="in">
                                      <p:cBhvr additive="repl">
                                        <p:cTn id="66" dur="2000"/>
                                        <p:tgtEl>
                                          <p:spTgt spid="102"/>
                                        </p:tgtEl>
                                      </p:cBhvr>
                                    </p:animEffect>
                                    <p:anim calcmode="lin" valueType="num">
                                      <p:cBhvr additive="repl">
                                        <p:cTn id="67" dur="2000" fill="hold"/>
                                        <p:tgtEl>
                                          <p:spTgt spid="102"/>
                                        </p:tgtEl>
                                        <p:attrNameLst>
                                          <p:attrName/>
                                        </p:attrNameLst>
                                      </p:cBhvr>
                                      <p:tavLst>
                                        <p:tav tm="0">
                                          <p:val/>
                                        </p:tav>
                                        <p:tav tm="100000">
                                          <p:val/>
                                        </p:tav>
                                      </p:tavLst>
                                    </p:anim>
                                    <p:anim calcmode="lin" valueType="num">
                                      <p:cBhvr additive="repl">
                                        <p:cTn id="68" dur="2000" fill="hold"/>
                                        <p:tgtEl>
                                          <p:spTgt spid="102"/>
                                        </p:tgtEl>
                                        <p:attrNameLst>
                                          <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nodeType="clickEffect" fill="hold" presetClass="entr" presetID="31">
                                  <p:stCondLst>
                                    <p:cond delay="0"/>
                                  </p:stCondLst>
                                  <p:childTnLst>
                                    <p:set>
                                      <p:cBhvr>
                                        <p:cTn id="72" dur="1" fill="hold">
                                          <p:stCondLst>
                                            <p:cond delay="0"/>
                                          </p:stCondLst>
                                        </p:cTn>
                                        <p:tgtEl>
                                          <p:spTgt spid="104">
                                            <p:txEl>
                                              <p:pRg st="0" end="363"/>
                                            </p:txEl>
                                          </p:spTgt>
                                        </p:tgtEl>
                                        <p:attrNameLst>
                                          <p:attrName>style.visibility</p:attrName>
                                        </p:attrNameLst>
                                      </p:cBhvr>
                                      <p:to>
                                        <p:strVal val="visible"/>
                                      </p:to>
                                    </p:set>
                                    <p:anim calcmode="lin" valueType="num">
                                      <p:cBhvr additive="repl">
                                        <p:cTn id="73" dur="1000" fill="hold"/>
                                        <p:tgtEl>
                                          <p:spTgt spid="104">
                                            <p:txEl>
                                              <p:pRg st="0" end="363"/>
                                            </p:txEl>
                                          </p:spTgt>
                                        </p:tgtEl>
                                        <p:attrNameLst>
                                          <p:attrName/>
                                        </p:attrNameLst>
                                      </p:cBhvr>
                                      <p:tavLst>
                                        <p:tav tm="0">
                                          <p:val/>
                                        </p:tav>
                                        <p:tav tm="100000">
                                          <p:val>
                                            <p:strVal val="#ppt_w"/>
                                          </p:val>
                                        </p:tav>
                                      </p:tavLst>
                                    </p:anim>
                                    <p:anim calcmode="lin" valueType="num">
                                      <p:cBhvr additive="repl">
                                        <p:cTn id="74" dur="1000" fill="hold"/>
                                        <p:tgtEl>
                                          <p:spTgt spid="104">
                                            <p:txEl>
                                              <p:pRg st="0" end="363"/>
                                            </p:txEl>
                                          </p:spTgt>
                                        </p:tgtEl>
                                        <p:attrNameLst>
                                          <p:attrName/>
                                        </p:attrNameLst>
                                      </p:cBhvr>
                                      <p:tavLst>
                                        <p:tav tm="0">
                                          <p:val/>
                                        </p:tav>
                                        <p:tav tm="100000">
                                          <p:val>
                                            <p:strVal val="#ppt_h"/>
                                          </p:val>
                                        </p:tav>
                                      </p:tavLst>
                                    </p:anim>
                                    <p:anim calcmode="lin" valueType="num">
                                      <p:cBhvr additive="repl">
                                        <p:cTn id="75" dur="1000" fill="hold"/>
                                        <p:tgtEl>
                                          <p:spTgt spid="104">
                                            <p:txEl>
                                              <p:pRg st="0" end="363"/>
                                            </p:txEl>
                                          </p:spTgt>
                                        </p:tgtEl>
                                        <p:attrNameLst>
                                          <p:attrName/>
                                        </p:attrNameLst>
                                      </p:cBhvr>
                                      <p:tavLst>
                                        <p:tav tm="0">
                                          <p:val>
                                            <p:strVal val="90"/>
                                          </p:val>
                                        </p:tav>
                                        <p:tav tm="100000">
                                          <p:val>
                                            <p:strVal val="0"/>
                                          </p:val>
                                        </p:tav>
                                      </p:tavLst>
                                    </p:anim>
                                    <p:animEffect filter="fade" transition="in">
                                      <p:cBhvr additive="repl">
                                        <p:cTn id="76" dur="1000"/>
                                        <p:tgtEl>
                                          <p:spTgt spid="104">
                                            <p:txEl>
                                              <p:pRg st="0" end="36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5" name="Symbol zastępczy obrazu 4" descr=""/>
          <p:cNvPicPr/>
          <p:nvPr/>
        </p:nvPicPr>
        <p:blipFill>
          <a:blip r:embed="rId1"/>
          <a:srcRect l="14620" t="0" r="14620" b="0"/>
          <a:stretch/>
        </p:blipFill>
        <p:spPr>
          <a:xfrm>
            <a:off x="283320" y="0"/>
            <a:ext cx="7355160" cy="6857640"/>
          </a:xfrm>
          <a:prstGeom prst="rect">
            <a:avLst/>
          </a:prstGeom>
          <a:ln>
            <a:noFill/>
          </a:ln>
        </p:spPr>
      </p:pic>
      <p:sp>
        <p:nvSpPr>
          <p:cNvPr id="106"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07" name="TextShape 2"/>
          <p:cNvSpPr txBox="1"/>
          <p:nvPr/>
        </p:nvSpPr>
        <p:spPr>
          <a:xfrm>
            <a:off x="8337960" y="1741320"/>
            <a:ext cx="3091680" cy="4163760"/>
          </a:xfrm>
          <a:prstGeom prst="rect">
            <a:avLst/>
          </a:prstGeom>
          <a:noFill/>
          <a:ln>
            <a:noFill/>
          </a:ln>
        </p:spPr>
        <p:txBody>
          <a:bodyPr>
            <a:normAutofit/>
          </a:bodyPr>
          <a:p>
            <a:pPr>
              <a:lnSpc>
                <a:spcPct val="120000"/>
              </a:lnSpc>
              <a:spcBef>
                <a:spcPts val="1199"/>
              </a:spcBef>
            </a:pPr>
            <a:r>
              <a:rPr b="0" lang="en-US" sz="1600" spc="-1" strike="noStrike">
                <a:solidFill>
                  <a:srgbClr val="f3f3f2"/>
                </a:solidFill>
                <a:latin typeface="Gill Sans MT"/>
              </a:rPr>
              <a:t>Alfabet runiczny wywodzi się ze starej tradycji germańskiej. Runy uważane były za przedmioty magiczne, dawały możliwość przewidzenia przyszłości, leczenia chorób, a nawet wskrzeszenia z martwych. W obecnych czasach używa się ich głównie do przepowiadania biegu zdarzeń. Cały alfabet składa się z 24 symboli i jednej runy pustej, a każdy z nich ma inne znaczenie. Odpowiednia kolejność i interpretacja tych symboli daje wiedzę o przeszłości, teraźniejszości i przyszłości. Przeczytaj poniższy artykuł, a poznasz co symbolizują poszczególne runy i dowiesz się jak je czytać.</a:t>
            </a:r>
            <a:endParaRPr b="0" lang="en-US" sz="1600" spc="-1" strike="noStrike">
              <a:solidFill>
                <a:srgbClr val="595959"/>
              </a:solidFill>
              <a:latin typeface="Gill Sans MT"/>
            </a:endParaRPr>
          </a:p>
        </p:txBody>
      </p:sp>
    </p:spTree>
  </p:cSld>
  <p:timing>
    <p:tnLst>
      <p:par>
        <p:cTn id="77" dur="indefinite" restart="never" nodeType="tmRoot">
          <p:childTnLst>
            <p:seq>
              <p:cTn id="78" dur="indefinite" nodeType="mainSeq">
                <p:childTnLst>
                  <p:par>
                    <p:cTn id="79" fill="hold">
                      <p:stCondLst>
                        <p:cond delay="0"/>
                      </p:stCondLst>
                      <p:childTnLst>
                        <p:par>
                          <p:cTn id="80" fill="hold">
                            <p:stCondLst>
                              <p:cond delay="0"/>
                            </p:stCondLst>
                            <p:childTnLst>
                              <p:par>
                                <p:cTn id="81" nodeType="afterEffect" fill="hold" presetClass="mediacall">
                                  <p:stCondLst>
                                    <p:cond delay="0"/>
                                  </p:stCondLst>
                                  <p:childTnLst/>
                                </p:cTn>
                              </p:par>
                            </p:childTnLst>
                          </p:cTn>
                        </p:par>
                      </p:childTnLst>
                    </p:cTn>
                  </p:par>
                  <p:par>
                    <p:cTn id="82" fill="hold">
                      <p:stCondLst>
                        <p:cond delay="indefinite"/>
                      </p:stCondLst>
                      <p:childTnLst>
                        <p:par>
                          <p:cTn id="83" fill="hold">
                            <p:stCondLst>
                              <p:cond delay="0"/>
                            </p:stCondLst>
                            <p:childTnLst>
                              <p:par>
                                <p:cTn id="84" nodeType="clickEffect" fill="hold" presetClass="entr" presetID="10">
                                  <p:stCondLst>
                                    <p:cond delay="0"/>
                                  </p:stCondLst>
                                  <p:childTnLst>
                                    <p:set>
                                      <p:cBhvr>
                                        <p:cTn id="85" dur="1" fill="hold">
                                          <p:stCondLst>
                                            <p:cond delay="0"/>
                                          </p:stCondLst>
                                        </p:cTn>
                                        <p:tgtEl>
                                          <p:spTgt spid="105"/>
                                        </p:tgtEl>
                                        <p:attrNameLst>
                                          <p:attrName>style.visibility</p:attrName>
                                        </p:attrNameLst>
                                      </p:cBhvr>
                                      <p:to>
                                        <p:strVal val="visible"/>
                                      </p:to>
                                    </p:set>
                                    <p:animEffect filter="fade" transition="in">
                                      <p:cBhvr additive="repl">
                                        <p:cTn id="86" dur="500"/>
                                        <p:tgtEl>
                                          <p:spTgt spid="105"/>
                                        </p:tgtEl>
                                      </p:cBhvr>
                                    </p:animEffect>
                                  </p:childTnLst>
                                </p:cTn>
                              </p:par>
                            </p:childTnLst>
                          </p:cTn>
                        </p:par>
                      </p:childTnLst>
                    </p:cTn>
                  </p:par>
                  <p:par>
                    <p:cTn id="87" fill="hold">
                      <p:stCondLst>
                        <p:cond delay="indefinite"/>
                      </p:stCondLst>
                      <p:childTnLst>
                        <p:par>
                          <p:cTn id="88" fill="hold">
                            <p:stCondLst>
                              <p:cond delay="0"/>
                            </p:stCondLst>
                            <p:childTnLst>
                              <p:par>
                                <p:cTn id="89" nodeType="clickEffect" fill="hold" presetClass="emph" presetID="19">
                                  <p:stCondLst>
                                    <p:cond delay="0"/>
                                  </p:stCondLst>
                                  <p:childTnLst>
                                    <p:set>
                                      <p:cBhvr>
                                        <p:cTn id="90" dur="500" fill="hold"/>
                                        <p:tgtEl>
                                          <p:spTgt spid="107">
                                            <p:txEl>
                                              <p:pRg st="0" end="573"/>
                                            </p:txEl>
                                          </p:spTgt>
                                        </p:tgtEl>
                                        <p:attrNameLst>
                                          <p:attrName/>
                                        </p:attrNameLst>
                                      </p:cBhvr>
                                      <p:to/>
                                    </p:set>
                                    <p:set>
                                      <p:cBhvr>
                                        <p:cTn id="91" dur="500" fill="hold"/>
                                        <p:tgtEl>
                                          <p:spTgt spid="107">
                                            <p:txEl>
                                              <p:pRg st="0" end="573"/>
                                            </p:txEl>
                                          </p:spTgt>
                                        </p:tgtEl>
                                      </p:cBhvr>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8" name="Symbol zastępczy obrazu 4" descr=""/>
          <p:cNvPicPr/>
          <p:nvPr/>
        </p:nvPicPr>
        <p:blipFill>
          <a:blip r:embed="rId1"/>
          <a:srcRect l="9779" t="0" r="9779" b="0"/>
          <a:stretch/>
        </p:blipFill>
        <p:spPr>
          <a:xfrm>
            <a:off x="283320" y="0"/>
            <a:ext cx="7355160" cy="6857640"/>
          </a:xfrm>
          <a:prstGeom prst="rect">
            <a:avLst/>
          </a:prstGeom>
          <a:ln>
            <a:noFill/>
          </a:ln>
        </p:spPr>
      </p:pic>
      <p:sp>
        <p:nvSpPr>
          <p:cNvPr id="109"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10"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Przygotowanie ciasteczek z wróżbą to doskonały pomysł zarówno na Andrzejki, jak i każdą inną imprezę. Przepis na ciasteczka jest bardzo prosty, a jeśli zrobisz je samodzielnie, masz wolną rękę co do wyboru wróżb, które mają się w nich znaleźć. Poniżej przedstawiam kilka propozycji takich wróżb. Ciasteczko mówi, że wszyscy goście będą zachwyceni.</a:t>
            </a:r>
            <a:endParaRPr b="0" lang="en-US" sz="1600" spc="-1" strike="noStrike">
              <a:solidFill>
                <a:srgbClr val="595959"/>
              </a:solidFill>
              <a:latin typeface="Gill Sans MT"/>
            </a:endParaRPr>
          </a:p>
        </p:txBody>
      </p:sp>
    </p:spTree>
  </p:cSld>
  <p:timing>
    <p:tnLst>
      <p:par>
        <p:cTn id="92" dur="indefinite" restart="never" nodeType="tmRoot">
          <p:childTnLst>
            <p:seq>
              <p:cTn id="93" dur="indefinite" nodeType="mainSeq">
                <p:childTnLst>
                  <p:par>
                    <p:cTn id="94" fill="hold">
                      <p:stCondLst>
                        <p:cond delay="0"/>
                      </p:stCondLst>
                      <p:childTnLst>
                        <p:par>
                          <p:cTn id="95" fill="hold">
                            <p:stCondLst>
                              <p:cond delay="0"/>
                            </p:stCondLst>
                            <p:childTnLst>
                              <p:par>
                                <p:cTn id="96" nodeType="afterEffect" fill="hold" presetClass="mediacall">
                                  <p:stCondLst>
                                    <p:cond delay="0"/>
                                  </p:stCondLst>
                                  <p:childTnLst/>
                                </p:cTn>
                              </p:par>
                            </p:childTnLst>
                          </p:cTn>
                        </p:par>
                      </p:childTnLst>
                    </p:cTn>
                  </p:par>
                  <p:par>
                    <p:cTn id="97" fill="hold">
                      <p:stCondLst>
                        <p:cond delay="indefinite"/>
                      </p:stCondLst>
                      <p:childTnLst>
                        <p:par>
                          <p:cTn id="98" fill="hold">
                            <p:stCondLst>
                              <p:cond delay="0"/>
                            </p:stCondLst>
                            <p:childTnLst>
                              <p:par>
                                <p:cTn id="99" nodeType="clickEffect" fill="hold" presetClass="entr" presetID="16" presetSubtype="21">
                                  <p:stCondLst>
                                    <p:cond delay="0"/>
                                  </p:stCondLst>
                                  <p:childTnLst>
                                    <p:set>
                                      <p:cBhvr>
                                        <p:cTn id="100" dur="1" fill="hold">
                                          <p:stCondLst>
                                            <p:cond delay="0"/>
                                          </p:stCondLst>
                                        </p:cTn>
                                        <p:tgtEl>
                                          <p:spTgt spid="108"/>
                                        </p:tgtEl>
                                        <p:attrNameLst>
                                          <p:attrName>style.visibility</p:attrName>
                                        </p:attrNameLst>
                                      </p:cBhvr>
                                      <p:to>
                                        <p:strVal val="visible"/>
                                      </p:to>
                                    </p:set>
                                    <p:animEffect filter="barn(inVertical)" transition="out">
                                      <p:cBhvr additive="repl">
                                        <p:cTn id="101" dur="500"/>
                                        <p:tgtEl>
                                          <p:spTgt spid="108"/>
                                        </p:tgtEl>
                                      </p:cBhvr>
                                    </p:animEffect>
                                  </p:childTnLst>
                                </p:cTn>
                              </p:par>
                            </p:childTnLst>
                          </p:cTn>
                        </p:par>
                      </p:childTnLst>
                    </p:cTn>
                  </p:par>
                  <p:par>
                    <p:cTn id="102" fill="hold">
                      <p:stCondLst>
                        <p:cond delay="indefinite"/>
                      </p:stCondLst>
                      <p:childTnLst>
                        <p:par>
                          <p:cTn id="103" fill="hold">
                            <p:stCondLst>
                              <p:cond delay="0"/>
                            </p:stCondLst>
                            <p:childTnLst>
                              <p:par>
                                <p:cTn id="104" nodeType="clickEffect" fill="hold" presetClass="entr" presetID="42">
                                  <p:stCondLst>
                                    <p:cond delay="0"/>
                                  </p:stCondLst>
                                  <p:childTnLst>
                                    <p:set>
                                      <p:cBhvr>
                                        <p:cTn id="105" dur="1" fill="hold">
                                          <p:stCondLst>
                                            <p:cond delay="0"/>
                                          </p:stCondLst>
                                        </p:cTn>
                                        <p:tgtEl>
                                          <p:spTgt spid="110">
                                            <p:txEl>
                                              <p:pRg st="0" end="348"/>
                                            </p:txEl>
                                          </p:spTgt>
                                        </p:tgtEl>
                                        <p:attrNameLst>
                                          <p:attrName>style.visibility</p:attrName>
                                        </p:attrNameLst>
                                      </p:cBhvr>
                                      <p:to>
                                        <p:strVal val="visible"/>
                                      </p:to>
                                    </p:set>
                                    <p:animEffect filter="fade" transition="in">
                                      <p:cBhvr additive="repl">
                                        <p:cTn id="106" dur="1000"/>
                                        <p:tgtEl>
                                          <p:spTgt spid="110">
                                            <p:txEl>
                                              <p:pRg st="0" end="348"/>
                                            </p:txEl>
                                          </p:spTgt>
                                        </p:tgtEl>
                                      </p:cBhvr>
                                    </p:animEffect>
                                    <p:anim calcmode="lin" valueType="num">
                                      <p:cBhvr additive="repl">
                                        <p:cTn id="107" dur="1000" fill="hold"/>
                                        <p:tgtEl>
                                          <p:spTgt spid="110">
                                            <p:txEl>
                                              <p:pRg st="0" end="348"/>
                                            </p:txEl>
                                          </p:spTgt>
                                        </p:tgtEl>
                                        <p:attrNameLst>
                                          <p:attrName>ppt_x</p:attrName>
                                        </p:attrNameLst>
                                      </p:cBhvr>
                                      <p:tavLst>
                                        <p:tav tm="0">
                                          <p:val>
                                            <p:strVal val="#ppt_x"/>
                                          </p:val>
                                        </p:tav>
                                        <p:tav tm="100000">
                                          <p:val>
                                            <p:strVal val="#ppt_x"/>
                                          </p:val>
                                        </p:tav>
                                      </p:tavLst>
                                    </p:anim>
                                    <p:anim calcmode="lin" valueType="num">
                                      <p:cBhvr additive="repl">
                                        <p:cTn id="108" dur="1000" fill="hold"/>
                                        <p:tgtEl>
                                          <p:spTgt spid="110">
                                            <p:txEl>
                                              <p:pRg st="0" end="34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1" name="Symbol zastępczy obrazu 4" descr=""/>
          <p:cNvPicPr/>
          <p:nvPr/>
        </p:nvPicPr>
        <p:blipFill>
          <a:blip r:embed="rId1"/>
          <a:srcRect l="25161" t="0" r="25161" b="0"/>
          <a:stretch/>
        </p:blipFill>
        <p:spPr>
          <a:xfrm>
            <a:off x="208080" y="0"/>
            <a:ext cx="7355160" cy="6857640"/>
          </a:xfrm>
          <a:prstGeom prst="rect">
            <a:avLst/>
          </a:prstGeom>
          <a:ln>
            <a:noFill/>
          </a:ln>
        </p:spPr>
      </p:pic>
      <p:sp>
        <p:nvSpPr>
          <p:cNvPr id="112" name="TextShape 1"/>
          <p:cNvSpPr txBox="1"/>
          <p:nvPr/>
        </p:nvSpPr>
        <p:spPr>
          <a:xfrm>
            <a:off x="8144280" y="38196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13"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Czytanie z kart jest znane człowiekowi od bardzo dawna, jednak popularność tej formy wróżbiarstwa nigdy nie osłabła. Z pewnością każdy z nas wziął kiedyś do ręki talię kart i zastanawiał się, jak odczytać co mówią. Na szczęście podstawy wróżenia z kart klasycznych są łatwe do opanowania. Poniżej znajdziesz wskazówki, które nieco przybliżą ci to zagadnienie.</a:t>
            </a:r>
            <a:endParaRPr b="0" lang="en-US" sz="1600" spc="-1" strike="noStrike">
              <a:solidFill>
                <a:srgbClr val="595959"/>
              </a:solidFill>
              <a:latin typeface="Gill Sans MT"/>
            </a:endParaRPr>
          </a:p>
        </p:txBody>
      </p:sp>
    </p:spTree>
  </p:cSld>
  <p:timing>
    <p:tnLst>
      <p:par>
        <p:cTn id="109" dur="indefinite" restart="never" nodeType="tmRoot">
          <p:childTnLst>
            <p:seq>
              <p:cTn id="110" dur="indefinite" nodeType="mainSeq">
                <p:childTnLst>
                  <p:par>
                    <p:cTn id="111" fill="hold">
                      <p:stCondLst>
                        <p:cond delay="0"/>
                      </p:stCondLst>
                      <p:childTnLst>
                        <p:par>
                          <p:cTn id="112" fill="hold">
                            <p:stCondLst>
                              <p:cond delay="0"/>
                            </p:stCondLst>
                            <p:childTnLst>
                              <p:par>
                                <p:cTn id="113" nodeType="afterEffect" fill="hold" presetClass="mediacall">
                                  <p:stCondLst>
                                    <p:cond delay="0"/>
                                  </p:stCondLst>
                                  <p:childTnLst/>
                                </p:cTn>
                              </p:par>
                            </p:childTnLst>
                          </p:cTn>
                        </p:par>
                      </p:childTnLst>
                    </p:cTn>
                  </p:par>
                  <p:par>
                    <p:cTn id="114" fill="hold">
                      <p:stCondLst>
                        <p:cond delay="indefinite"/>
                      </p:stCondLst>
                      <p:childTnLst>
                        <p:par>
                          <p:cTn id="115" fill="hold">
                            <p:stCondLst>
                              <p:cond delay="0"/>
                            </p:stCondLst>
                            <p:childTnLst>
                              <p:par>
                                <p:cTn id="116" nodeType="clickEffect" fill="hold" presetClass="emph" presetID="32">
                                  <p:stCondLst>
                                    <p:cond delay="0"/>
                                  </p:stCondLst>
                                  <p:childTnLst/>
                                </p:cTn>
                              </p:par>
                            </p:childTnLst>
                          </p:cTn>
                        </p:par>
                      </p:childTnLst>
                    </p:cTn>
                  </p:par>
                  <p:par>
                    <p:cTn id="117" fill="hold">
                      <p:stCondLst>
                        <p:cond delay="indefinite"/>
                      </p:stCondLst>
                      <p:childTnLst>
                        <p:par>
                          <p:cTn id="118" fill="hold">
                            <p:stCondLst>
                              <p:cond delay="0"/>
                            </p:stCondLst>
                            <p:childTnLst>
                              <p:par>
                                <p:cTn id="119" nodeType="clickEffect" fill="hold" presetClass="exit" presetID="2" presetSubtype="4">
                                  <p:stCondLst>
                                    <p:cond delay="0"/>
                                  </p:stCondLst>
                                  <p:childTnLst>
                                    <p:anim calcmode="lin" valueType="num">
                                      <p:cBhvr additive="repl">
                                        <p:cTn id="120" dur="500"/>
                                        <p:tgtEl>
                                          <p:spTgt spid="113">
                                            <p:txEl>
                                              <p:pRg st="0" end="360"/>
                                            </p:txEl>
                                          </p:spTgt>
                                        </p:tgtEl>
                                        <p:attrNameLst>
                                          <p:attrName>ppt_x</p:attrName>
                                        </p:attrNameLst>
                                      </p:cBhvr>
                                      <p:tavLst>
                                        <p:tav tm="0">
                                          <p:val>
                                            <p:strVal val="#ppt_x"/>
                                          </p:val>
                                        </p:tav>
                                        <p:tav tm="100000">
                                          <p:val>
                                            <p:strVal val="#ppt_x"/>
                                          </p:val>
                                        </p:tav>
                                      </p:tavLst>
                                    </p:anim>
                                    <p:anim calcmode="lin" valueType="num">
                                      <p:cBhvr additive="repl">
                                        <p:cTn id="121" dur="500"/>
                                        <p:tgtEl>
                                          <p:spTgt spid="113">
                                            <p:txEl>
                                              <p:pRg st="0" end="360"/>
                                            </p:txEl>
                                          </p:spTgt>
                                        </p:tgtEl>
                                        <p:attrNameLst>
                                          <p:attrName>ppt_y</p:attrName>
                                        </p:attrNameLst>
                                      </p:cBhvr>
                                      <p:tavLst>
                                        <p:tav tm="0">
                                          <p:val>
                                            <p:strVal val="#ppt_y"/>
                                          </p:val>
                                        </p:tav>
                                        <p:tav tm="100000">
                                          <p:val>
                                            <p:strVal val="1+#ppt_h/2"/>
                                          </p:val>
                                        </p:tav>
                                      </p:tavLst>
                                    </p:anim>
                                    <p:set>
                                      <p:cBhvr>
                                        <p:cTn id="122" dur="1" fill="hold">
                                          <p:stCondLst>
                                            <p:cond delay="499"/>
                                          </p:stCondLst>
                                        </p:cTn>
                                        <p:tgtEl>
                                          <p:spTgt spid="113">
                                            <p:txEl>
                                              <p:pRg st="0" end="360"/>
                                            </p:txEl>
                                          </p:spTgt>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8337960" y="457200"/>
            <a:ext cx="3091680" cy="1196280"/>
          </a:xfrm>
          <a:prstGeom prst="rect">
            <a:avLst/>
          </a:prstGeom>
          <a:noFill/>
          <a:ln>
            <a:noFill/>
          </a:ln>
        </p:spPr>
        <p:txBody>
          <a:bodyPr anchor="b"/>
          <a:p>
            <a:endParaRPr b="0" lang="en-US" sz="1800" spc="-1" strike="noStrike">
              <a:solidFill>
                <a:srgbClr val="000000"/>
              </a:solidFill>
              <a:latin typeface="Gill Sans MT"/>
            </a:endParaRPr>
          </a:p>
        </p:txBody>
      </p:sp>
      <p:sp>
        <p:nvSpPr>
          <p:cNvPr id="115" name="TextShape 2"/>
          <p:cNvSpPr txBox="1"/>
          <p:nvPr/>
        </p:nvSpPr>
        <p:spPr>
          <a:xfrm>
            <a:off x="8337960" y="1741320"/>
            <a:ext cx="3091680" cy="4163760"/>
          </a:xfrm>
          <a:prstGeom prst="rect">
            <a:avLst/>
          </a:prstGeom>
          <a:noFill/>
          <a:ln>
            <a:noFill/>
          </a:ln>
        </p:spPr>
        <p:txBody>
          <a:bodyPr/>
          <a:p>
            <a:pPr>
              <a:lnSpc>
                <a:spcPct val="120000"/>
              </a:lnSpc>
              <a:spcBef>
                <a:spcPts val="1199"/>
              </a:spcBef>
            </a:pPr>
            <a:r>
              <a:rPr b="0" lang="en-US" sz="1600" spc="-1" strike="noStrike">
                <a:solidFill>
                  <a:srgbClr val="f3f3f2"/>
                </a:solidFill>
                <a:latin typeface="Gill Sans MT"/>
              </a:rPr>
              <a:t>Wróżby andrzejkowe są doskonałym sposobem na poznanie swojej przyszłości na następny rok. Warto jednak wróżyć na kilka sposobów a nie opierać się wyłącznie na jednej metodzie wróżenia. Wróżba z wykorzystaniem kostek do gry związana jest z liczbą wyrzuconych oczek w andrzejkowy wieczór.</a:t>
            </a:r>
            <a:endParaRPr b="0" lang="en-US" sz="1600" spc="-1" strike="noStrike">
              <a:solidFill>
                <a:srgbClr val="595959"/>
              </a:solidFill>
              <a:latin typeface="Gill Sans MT"/>
            </a:endParaRPr>
          </a:p>
        </p:txBody>
      </p:sp>
      <p:pic>
        <p:nvPicPr>
          <p:cNvPr id="116" name="Picture 2" descr=""/>
          <p:cNvPicPr/>
          <p:nvPr/>
        </p:nvPicPr>
        <p:blipFill>
          <a:blip r:embed="rId1"/>
          <a:srcRect l="0" t="3376" r="0" b="3376"/>
          <a:stretch/>
        </p:blipFill>
        <p:spPr>
          <a:xfrm>
            <a:off x="283320" y="0"/>
            <a:ext cx="7355160" cy="6857640"/>
          </a:xfrm>
          <a:prstGeom prst="rect">
            <a:avLst/>
          </a:prstGeom>
          <a:ln>
            <a:noFill/>
          </a:ln>
        </p:spPr>
      </p:pic>
    </p:spTree>
  </p:cSld>
  <p:timing>
    <p:tnLst>
      <p:par>
        <p:cTn id="123" dur="indefinite" restart="never" nodeType="tmRoot">
          <p:childTnLst>
            <p:seq>
              <p:cTn id="124" dur="indefinite" nodeType="mainSeq">
                <p:childTnLst>
                  <p:par>
                    <p:cTn id="125" fill="hold">
                      <p:stCondLst>
                        <p:cond delay="0"/>
                      </p:stCondLst>
                      <p:childTnLst>
                        <p:par>
                          <p:cTn id="126" fill="hold">
                            <p:stCondLst>
                              <p:cond delay="0"/>
                            </p:stCondLst>
                            <p:childTnLst>
                              <p:par>
                                <p:cTn id="127" nodeType="afterEffect" fill="hold" presetClass="mediacall">
                                  <p:stCondLst>
                                    <p:cond delay="0"/>
                                  </p:stCondLst>
                                  <p:childTnLst/>
                                </p:cTn>
                              </p:par>
                            </p:childTnLst>
                          </p:cTn>
                        </p:par>
                      </p:childTnLst>
                    </p:cTn>
                  </p:par>
                  <p:par>
                    <p:cTn id="128" fill="hold">
                      <p:stCondLst>
                        <p:cond delay="indefinite"/>
                      </p:stCondLst>
                      <p:childTnLst>
                        <p:par>
                          <p:cTn id="129" fill="hold">
                            <p:stCondLst>
                              <p:cond delay="0"/>
                            </p:stCondLst>
                            <p:childTnLst>
                              <p:par>
                                <p:cTn id="130" nodeType="clickEffect" fill="hold" presetClass="entr" presetID="6" presetSubtype="16">
                                  <p:stCondLst>
                                    <p:cond delay="0"/>
                                  </p:stCondLst>
                                  <p:childTnLst>
                                    <p:set>
                                      <p:cBhvr>
                                        <p:cTn id="131" dur="1" fill="hold">
                                          <p:stCondLst>
                                            <p:cond delay="0"/>
                                          </p:stCondLst>
                                        </p:cTn>
                                        <p:tgtEl>
                                          <p:spTgt spid="116"/>
                                        </p:tgtEl>
                                        <p:attrNameLst>
                                          <p:attrName>style.visibility</p:attrName>
                                        </p:attrNameLst>
                                      </p:cBhvr>
                                      <p:to>
                                        <p:strVal val="visible"/>
                                      </p:to>
                                    </p:set>
                                    <p:animEffect filter="circle(in)" transition="out">
                                      <p:cBhvr additive="repl">
                                        <p:cTn id="132" dur="2000"/>
                                        <p:tgtEl>
                                          <p:spTgt spid="116"/>
                                        </p:tgtEl>
                                      </p:cBhvr>
                                    </p:animEffect>
                                  </p:childTnLst>
                                </p:cTn>
                              </p:par>
                            </p:childTnLst>
                          </p:cTn>
                        </p:par>
                      </p:childTnLst>
                    </p:cTn>
                  </p:par>
                  <p:par>
                    <p:cTn id="133" fill="hold">
                      <p:stCondLst>
                        <p:cond delay="indefinite"/>
                      </p:stCondLst>
                      <p:childTnLst>
                        <p:par>
                          <p:cTn id="134" fill="hold">
                            <p:stCondLst>
                              <p:cond delay="0"/>
                            </p:stCondLst>
                            <p:childTnLst>
                              <p:par>
                                <p:cTn id="135" nodeType="clickEffect" fill="hold" presetClass="entr" presetID="42">
                                  <p:stCondLst>
                                    <p:cond delay="0"/>
                                  </p:stCondLst>
                                  <p:childTnLst>
                                    <p:set>
                                      <p:cBhvr>
                                        <p:cTn id="136" dur="1" fill="hold">
                                          <p:stCondLst>
                                            <p:cond delay="0"/>
                                          </p:stCondLst>
                                        </p:cTn>
                                        <p:tgtEl>
                                          <p:spTgt spid="115">
                                            <p:txEl>
                                              <p:pRg st="0" end="287"/>
                                            </p:txEl>
                                          </p:spTgt>
                                        </p:tgtEl>
                                        <p:attrNameLst>
                                          <p:attrName>style.visibility</p:attrName>
                                        </p:attrNameLst>
                                      </p:cBhvr>
                                      <p:to>
                                        <p:strVal val="visible"/>
                                      </p:to>
                                    </p:set>
                                    <p:animEffect filter="fade" transition="in">
                                      <p:cBhvr additive="repl">
                                        <p:cTn id="137" dur="1000"/>
                                        <p:tgtEl>
                                          <p:spTgt spid="115">
                                            <p:txEl>
                                              <p:pRg st="0" end="287"/>
                                            </p:txEl>
                                          </p:spTgt>
                                        </p:tgtEl>
                                      </p:cBhvr>
                                    </p:animEffect>
                                    <p:anim calcmode="lin" valueType="num">
                                      <p:cBhvr additive="repl">
                                        <p:cTn id="138" dur="1000" fill="hold"/>
                                        <p:tgtEl>
                                          <p:spTgt spid="115">
                                            <p:txEl>
                                              <p:pRg st="0" end="287"/>
                                            </p:txEl>
                                          </p:spTgt>
                                        </p:tgtEl>
                                        <p:attrNameLst>
                                          <p:attrName>ppt_x</p:attrName>
                                        </p:attrNameLst>
                                      </p:cBhvr>
                                      <p:tavLst>
                                        <p:tav tm="0">
                                          <p:val>
                                            <p:strVal val="#ppt_x"/>
                                          </p:val>
                                        </p:tav>
                                        <p:tav tm="100000">
                                          <p:val>
                                            <p:strVal val="#ppt_x"/>
                                          </p:val>
                                        </p:tav>
                                      </p:tavLst>
                                    </p:anim>
                                    <p:anim calcmode="lin" valueType="num">
                                      <p:cBhvr additive="repl">
                                        <p:cTn id="139" dur="1000" fill="hold"/>
                                        <p:tgtEl>
                                          <p:spTgt spid="115">
                                            <p:txEl>
                                              <p:pRg st="0" end="28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TM10001106[[fn=Znaczek]]</Template>
  <TotalTime>40</TotalTime>
  <Application>LibreOffice/5.4.4.2$Windows_x86 LibreOffice_project/2524958677847fb3bb44820e40380acbe820f960</Application>
  <Words>641</Words>
  <Paragraphs>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2017-11-23T06:39:14Z</dcterms:created>
  <dc:creator>uczen13</dc:creator>
  <dc:description/>
  <dc:language>pl-PL</dc:language>
  <cp:lastModifiedBy/>
  <dcterms:modified xsi:type="dcterms:W3CDTF">2018-02-21T08:47:21Z</dcterms:modified>
  <cp:revision>5</cp:revision>
  <dc:subject/>
  <dc:title>Wróżby Andżejkowe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12</vt:i4>
  </property>
  <property fmtid="{D5CDD505-2E9C-101B-9397-08002B2CF9AE}" pid="7" name="Notes">
    <vt:i4>0</vt:i4>
  </property>
  <property fmtid="{D5CDD505-2E9C-101B-9397-08002B2CF9AE}" pid="8" name="PresentationFormat">
    <vt:lpwstr>Panoramiczny</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