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 horzBarState="maximized">
    <p:restoredLeft sz="14118" autoAdjust="0"/>
    <p:restoredTop sz="86477" autoAdjust="0"/>
  </p:normalViewPr>
  <p:slideViewPr>
    <p:cSldViewPr snapToGrid="0">
      <p:cViewPr>
        <p:scale>
          <a:sx n="81" d="100"/>
          <a:sy n="81" d="100"/>
        </p:scale>
        <p:origin x="-33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04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720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433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314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5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57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75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25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38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31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218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15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2D4A-BCB0-428E-8583-D9782A58C1F9}" type="datetimeFigureOut">
              <a:rPr lang="pl-PL" smtClean="0"/>
              <a:t>2018-02-21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24A01-FEE0-4870-9418-B5C7AC127A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234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866560" y="1019908"/>
            <a:ext cx="676981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/>
                <a:solidFill>
                  <a:schemeClr val="accent3"/>
                </a:solidFill>
                <a:effectLst/>
              </a:rPr>
              <a:t>Teatrzyk </a:t>
            </a:r>
            <a:endParaRPr lang="pl-PL" sz="5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pl-PL" sz="5400" b="1" cap="none" spc="0" dirty="0" smtClean="0">
                <a:ln/>
                <a:solidFill>
                  <a:schemeClr val="accent3"/>
                </a:solidFill>
                <a:effectLst/>
              </a:rPr>
              <a:t>,,</a:t>
            </a:r>
            <a:r>
              <a:rPr lang="pl-PL" sz="5400" b="1" cap="none" spc="0" dirty="0" smtClean="0">
                <a:ln/>
                <a:solidFill>
                  <a:schemeClr val="accent3"/>
                </a:solidFill>
                <a:effectLst/>
              </a:rPr>
              <a:t>Masza i Niedźwiedź</a:t>
            </a:r>
            <a:r>
              <a:rPr lang="pl-PL" sz="5400" b="1" cap="none" spc="0" dirty="0" smtClean="0">
                <a:ln/>
                <a:solidFill>
                  <a:schemeClr val="accent3"/>
                </a:solidFill>
                <a:effectLst/>
              </a:rPr>
              <a:t>”</a:t>
            </a:r>
            <a:r>
              <a:rPr lang="pl-PL" sz="5400" b="1" cap="none" spc="0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pl-PL" sz="5400" b="1" cap="none" spc="0" dirty="0" smtClean="0">
                <a:ln/>
                <a:solidFill>
                  <a:schemeClr val="accent3"/>
                </a:solidFill>
                <a:effectLst/>
              </a:rPr>
            </a:br>
            <a:r>
              <a:rPr lang="pl-PL" sz="5400" b="1" dirty="0" smtClean="0">
                <a:ln/>
                <a:solidFill>
                  <a:schemeClr val="accent3"/>
                </a:solidFill>
              </a:rPr>
              <a:t>19.02.2018r</a:t>
            </a:r>
            <a:endParaRPr lang="pl-PL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AutoShape 4" descr="Znalezione obrazy dla zapytania masza i niedzwied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Znalezione obrazy dla zapytania masza i niedzwied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8" descr="Znalezione obrazy dla zapytania masza i niedzwiedź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69" y="3596350"/>
            <a:ext cx="2614250" cy="262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/>
          <p:nvPr/>
        </p:nvSpPr>
        <p:spPr>
          <a:xfrm flipH="1">
            <a:off x="2086706" y="4314092"/>
            <a:ext cx="53574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/>
                <a:solidFill>
                  <a:schemeClr val="accent3"/>
                </a:solidFill>
              </a:rPr>
              <a:t>Tygryski i Motylki</a:t>
            </a:r>
            <a:endParaRPr lang="pl-PL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096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CIM\100MSDCF\DSC047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77876"/>
            <a:ext cx="3921368" cy="294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DCIM\100MSDCF\DSC04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40" y="3673718"/>
            <a:ext cx="4015154" cy="30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DCIM\100MSDCF\DSC04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4" y="625720"/>
            <a:ext cx="3479341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DCIM\100MSDCF\DSC047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6" y="479181"/>
            <a:ext cx="3651257" cy="273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DCIM\100MSDCF\DSC047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43" y="3380642"/>
            <a:ext cx="4403981" cy="304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CIM\100MSDCF\DSC04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17" y="3419398"/>
            <a:ext cx="4718538" cy="31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CIM\100MSDCF\DSC04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46" y="3239971"/>
            <a:ext cx="4705019" cy="32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DCIM\100MSDCF\DSC047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6" y="265884"/>
            <a:ext cx="4472354" cy="297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DCIM\100MSDCF\DSC047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47" y="265884"/>
            <a:ext cx="4413738" cy="27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CIM\100MSDCF\DSC04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23" y="867509"/>
            <a:ext cx="7556126" cy="5478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2098430" y="1688123"/>
            <a:ext cx="8569569" cy="3868616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Nie każdy lubi poniedziałek, </a:t>
            </a:r>
            <a:b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ale dla naszych  przedszkolaków </a:t>
            </a:r>
            <a:b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okazał się on wyjątkowy. </a:t>
            </a: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Jak co dzień zjedliśmy śniadanie, umyliśmy ząbki i … </a:t>
            </a:r>
            <a:b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ku zdziwieniu wszystkich udaliśmy się do </a:t>
            </a:r>
            <a:r>
              <a:rPr lang="pl-PL" sz="3600" b="1" dirty="0" err="1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fikolandi</a:t>
            </a: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b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Coś się jednak zmieniło. </a:t>
            </a:r>
            <a:b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Nasza sala zabaw  przeobraziła się w salę teatralną, </a:t>
            </a:r>
            <a:b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600" b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w której czekał niecodzienny gość.</a:t>
            </a:r>
            <a:endParaRPr lang="pl-PL" sz="3600" b="1" dirty="0">
              <a:ln>
                <a:solidFill>
                  <a:srgbClr val="FF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CIM\100MSDCF\DSC04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62" y="3515803"/>
            <a:ext cx="4478215" cy="2932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CIM\100MSDCF\DSC04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7" y="907074"/>
            <a:ext cx="6207369" cy="4656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CIM\100MSDCF\DSC04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23" y="145074"/>
            <a:ext cx="4557705" cy="3418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DCIM\100MSDCF\DSC04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1" y="2899999"/>
            <a:ext cx="4964723" cy="3724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CIM\100MSDCF\DSC04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5" y="471052"/>
            <a:ext cx="5685692" cy="3523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CIM\100MSDCF\DSC04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56" y="1425440"/>
            <a:ext cx="4410036" cy="4187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94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DCIM\100MSDCF\DSC04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85" y="543658"/>
            <a:ext cx="4812323" cy="360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DCIM\100MSDCF\DSC04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40" y="3309907"/>
            <a:ext cx="4624754" cy="3469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CIM\100MSDCF\DSC047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9" y="766397"/>
            <a:ext cx="5703277" cy="4278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1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CIM\100MSDCF\DSC04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2" y="3490969"/>
            <a:ext cx="4683369" cy="3134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CIM\100MSDCF\DSC04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124" y="2863605"/>
            <a:ext cx="4929554" cy="36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CIM\100MSDCF\DSC04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8" y="438150"/>
            <a:ext cx="4753709" cy="3205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DCIM\100MSDCF\DSC04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93" y="291517"/>
            <a:ext cx="3810000" cy="2381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47" y="1758463"/>
            <a:ext cx="4700954" cy="3892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:\DCIM\100MSDCF\DSC04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92" y="610141"/>
            <a:ext cx="4724401" cy="3543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92" y="2821829"/>
            <a:ext cx="5096971" cy="382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27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CIM\100MSDCF\DSC04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262" y="1144705"/>
            <a:ext cx="7842738" cy="5408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CIM\100MSDCF\DSC04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" y="649165"/>
            <a:ext cx="3276599" cy="2457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DCIM\100MSDCF\DSC04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84" y="203688"/>
            <a:ext cx="3757244" cy="2818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DCIM\100MSDCF\DSC047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618" y="564220"/>
            <a:ext cx="3593122" cy="2457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DCIM\100MSDCF\DSC047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45" y="3556489"/>
            <a:ext cx="4120661" cy="30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DCIM\100MSDCF\DSC047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78" y="3556489"/>
            <a:ext cx="4167553" cy="30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9</Words>
  <Application>Microsoft Office PowerPoint</Application>
  <PresentationFormat>Niestandardowy</PresentationFormat>
  <Paragraphs>4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Motyw pakietu Office</vt:lpstr>
      <vt:lpstr>Prezentacja programu PowerPoint</vt:lpstr>
      <vt:lpstr>              Nie każdy lubi poniedziałek,  ale dla naszych  przedszkolaków  okazał się on wyjątkowy.  Jak co dzień zjedliśmy śniadanie, umyliśmy ząbki i …  ku zdziwieniu wszystkich udaliśmy się do fikolandi.  Coś się jednak zmieniło.  Nasza sala zabaw  przeobraziła się w salę teatralną,  w której czekał niecodzienny gość.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Teatrzyk ,,Bajeczna księga” Gwiazdki oraz Rybki 30.11.2017</dc:title>
  <dc:creator>Beata Kołek</dc:creator>
  <cp:lastModifiedBy>Marcin Izdebski</cp:lastModifiedBy>
  <cp:revision>14</cp:revision>
  <dcterms:created xsi:type="dcterms:W3CDTF">2017-12-06T15:12:47Z</dcterms:created>
  <dcterms:modified xsi:type="dcterms:W3CDTF">2018-02-21T16:54:12Z</dcterms:modified>
</cp:coreProperties>
</file>