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066680" y="4156920"/>
            <a:ext cx="100580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20800" y="41569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066680" y="41569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3238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467600" y="2103120"/>
            <a:ext cx="3238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7868520" y="2103120"/>
            <a:ext cx="3238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7868520" y="4156920"/>
            <a:ext cx="3238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467600" y="4156920"/>
            <a:ext cx="3238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1066680" y="4156920"/>
            <a:ext cx="3238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1066680" y="2103120"/>
            <a:ext cx="10058040" cy="393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1066680" y="642600"/>
            <a:ext cx="10058040" cy="6357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066680" y="41569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1066680" y="2103120"/>
            <a:ext cx="10058040" cy="393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0800" y="41569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066680" y="4156920"/>
            <a:ext cx="100580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1066680" y="4156920"/>
            <a:ext cx="100580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220800" y="41569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1066680" y="41569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3238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467600" y="2103120"/>
            <a:ext cx="3238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7868520" y="2103120"/>
            <a:ext cx="3238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7868520" y="4156920"/>
            <a:ext cx="3238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4467600" y="4156920"/>
            <a:ext cx="3238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1066680" y="4156920"/>
            <a:ext cx="3238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1066680" y="642600"/>
            <a:ext cx="10058040" cy="6357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066680" y="41569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20800" y="41569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066680" y="4156920"/>
            <a:ext cx="1005804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7e0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234720" y="237600"/>
            <a:ext cx="11722320" cy="6382080"/>
          </a:xfrm>
          <a:prstGeom prst="rect">
            <a:avLst/>
          </a:prstGeom>
          <a:solidFill>
            <a:schemeClr val="bg2"/>
          </a:solidFill>
          <a:ln w="6480">
            <a:noFill/>
          </a:ln>
          <a:effectLst>
            <a:softEdge rad="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371880" y="374760"/>
            <a:ext cx="11448000" cy="6107760"/>
          </a:xfrm>
          <a:prstGeom prst="rect">
            <a:avLst/>
          </a:prstGeom>
          <a:noFill/>
          <a:ln w="6480">
            <a:solidFill>
              <a:schemeClr val="tx1">
                <a:lumMod val="75000"/>
                <a:lumOff val="2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2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307880" y="1267560"/>
            <a:ext cx="9576000" cy="4307760"/>
          </a:xfrm>
          <a:prstGeom prst="rect">
            <a:avLst/>
          </a:prstGeom>
          <a:solidFill>
            <a:schemeClr val="bg1"/>
          </a:solidFill>
          <a:ln w="6480">
            <a:noFill/>
          </a:ln>
          <a:effectLst>
            <a:outerShdw algn="ctr" blurRad="50800" rotWithShape="0">
              <a:srgbClr val="000000">
                <a:alpha val="66000"/>
              </a:srgbClr>
            </a:outerShdw>
            <a:softEdge rad="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447920" y="1411560"/>
            <a:ext cx="9295920" cy="4034520"/>
          </a:xfrm>
          <a:prstGeom prst="rect">
            <a:avLst/>
          </a:prstGeom>
          <a:noFill/>
          <a:ln w="6480">
            <a:solidFill>
              <a:schemeClr val="tx1">
                <a:lumMod val="75000"/>
                <a:lumOff val="2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5135760" y="1267560"/>
            <a:ext cx="1919880" cy="731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Line 7"/>
          <p:cNvSpPr/>
          <p:nvPr/>
        </p:nvSpPr>
        <p:spPr>
          <a:xfrm>
            <a:off x="5249880" y="1267560"/>
            <a:ext cx="360" cy="64008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Line 8"/>
          <p:cNvSpPr/>
          <p:nvPr/>
        </p:nvSpPr>
        <p:spPr>
          <a:xfrm>
            <a:off x="6941520" y="1267560"/>
            <a:ext cx="360" cy="64008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Line 9"/>
          <p:cNvSpPr/>
          <p:nvPr/>
        </p:nvSpPr>
        <p:spPr>
          <a:xfrm>
            <a:off x="5249880" y="1912680"/>
            <a:ext cx="1691640" cy="36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1561680" y="2091240"/>
            <a:ext cx="9068400" cy="25905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83000"/>
              </a:lnSpc>
            </a:pPr>
            <a:r>
              <a:rPr b="0" lang="en-US" sz="7200" spc="-97" strike="noStrike" cap="all">
                <a:solidFill>
                  <a:srgbClr val="262626"/>
                </a:solidFill>
                <a:latin typeface="Garamond"/>
              </a:rPr>
              <a:t>Kliknij, aby edytować styl</a:t>
            </a:r>
            <a:endParaRPr b="0" lang="en-US" sz="72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dt"/>
          </p:nvPr>
        </p:nvSpPr>
        <p:spPr>
          <a:xfrm>
            <a:off x="5318640" y="1341360"/>
            <a:ext cx="1554120" cy="5266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A2FBF17C-CA9D-4204-B17F-F82676B8E6F7}" type="datetime">
              <a:rPr b="0" lang="pl-PL" sz="1300" spc="-1" strike="noStrike">
                <a:solidFill>
                  <a:srgbClr val="ffffff"/>
                </a:solidFill>
                <a:latin typeface="Garamond"/>
              </a:rPr>
              <a:t>18-2-15</a:t>
            </a:fld>
            <a:endParaRPr b="0" lang="pl-PL" sz="1300" spc="-1" strike="noStrike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ftr"/>
          </p:nvPr>
        </p:nvSpPr>
        <p:spPr>
          <a:xfrm>
            <a:off x="1454040" y="5212080"/>
            <a:ext cx="5905080" cy="228240"/>
          </a:xfrm>
          <a:prstGeom prst="rect">
            <a:avLst/>
          </a:prstGeom>
        </p:spPr>
        <p:txBody>
          <a:bodyPr anchor="b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sldNum"/>
          </p:nvPr>
        </p:nvSpPr>
        <p:spPr>
          <a:xfrm>
            <a:off x="8606880" y="5212080"/>
            <a:ext cx="2111400" cy="2282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2A492B14-5BE2-4491-8B7D-FEAFF3DF6395}" type="slidenum">
              <a:rPr b="0" lang="pl-PL" sz="1000" spc="-1" strike="noStrike">
                <a:solidFill>
                  <a:srgbClr val="707070"/>
                </a:solidFill>
                <a:latin typeface="Garamon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</a:rPr>
              <a:t>Kliknij, aby edytować format tekstu konspektu</a:t>
            </a:r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Garamond"/>
              </a:rPr>
              <a:t>Drugi poziom konspektu</a:t>
            </a:r>
            <a:endParaRPr b="0" lang="en-US" sz="1400" spc="-1" strike="noStrike">
              <a:solidFill>
                <a:srgbClr val="000000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Garamond"/>
              </a:rPr>
              <a:t>Trzeci poziom konspektu</a:t>
            </a:r>
            <a:endParaRPr b="0" lang="en-US" sz="1400" spc="-1" strike="noStrike">
              <a:solidFill>
                <a:srgbClr val="000000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Garamond"/>
              </a:rPr>
              <a:t>Czwarty poziom konspektu</a:t>
            </a:r>
            <a:endParaRPr b="0" lang="en-US" sz="1400" spc="-1" strike="noStrike">
              <a:solidFill>
                <a:srgbClr val="000000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aramond"/>
              </a:rPr>
              <a:t>Piąty poziom konspektu</a:t>
            </a:r>
            <a:endParaRPr b="0" lang="en-US" sz="2000" spc="-1" strike="noStrike">
              <a:solidFill>
                <a:srgbClr val="000000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aramond"/>
              </a:rPr>
              <a:t>Szósty poziom konspektu</a:t>
            </a:r>
            <a:endParaRPr b="0" lang="en-US" sz="2000" spc="-1" strike="noStrike">
              <a:solidFill>
                <a:srgbClr val="000000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aramond"/>
              </a:rPr>
              <a:t>Siódmy poziom konspektu</a:t>
            </a:r>
            <a:endParaRPr b="0" lang="en-US" sz="20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234720" y="237600"/>
            <a:ext cx="11722320" cy="6382080"/>
          </a:xfrm>
          <a:prstGeom prst="rect">
            <a:avLst/>
          </a:prstGeom>
          <a:solidFill>
            <a:schemeClr val="bg2"/>
          </a:solidFill>
          <a:ln w="6480">
            <a:noFill/>
          </a:ln>
          <a:effectLst>
            <a:softEdge rad="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1" name="CustomShape 2"/>
          <p:cNvSpPr/>
          <p:nvPr/>
        </p:nvSpPr>
        <p:spPr>
          <a:xfrm>
            <a:off x="371880" y="374760"/>
            <a:ext cx="11448000" cy="6107760"/>
          </a:xfrm>
          <a:prstGeom prst="rect">
            <a:avLst/>
          </a:prstGeom>
          <a:noFill/>
          <a:ln w="6480">
            <a:solidFill>
              <a:schemeClr val="tx1">
                <a:lumMod val="75000"/>
                <a:lumOff val="2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PlaceHolder 3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Kliknij, aby edytować styl</a:t>
            </a:r>
            <a:endParaRPr b="0" lang="en-US" sz="4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3931560"/>
          </a:xfrm>
          <a:prstGeom prst="rect">
            <a:avLst/>
          </a:prstGeom>
        </p:spPr>
        <p:txBody>
          <a:bodyPr/>
          <a:p>
            <a:pPr marL="182880" indent="-182520">
              <a:lnSpc>
                <a:spcPct val="10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</a:rPr>
              <a:t>Kliknij, aby edytować style wzorca tekstu</a:t>
            </a:r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  <a:p>
            <a:pPr lvl="1" marL="457200" indent="-18252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b="0" lang="en-US" sz="1600" spc="-1" strike="noStrike">
                <a:solidFill>
                  <a:srgbClr val="000000"/>
                </a:solidFill>
                <a:latin typeface="Garamond"/>
              </a:rPr>
              <a:t>Drugi poziom</a:t>
            </a:r>
            <a:endParaRPr b="0" lang="en-US" sz="1600" spc="-1" strike="noStrike">
              <a:solidFill>
                <a:srgbClr val="000000"/>
              </a:solidFill>
              <a:latin typeface="Garamond"/>
            </a:endParaRPr>
          </a:p>
          <a:p>
            <a:pPr lvl="2" marL="731520" indent="-18252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b="0" lang="en-US" sz="1400" spc="-1" strike="noStrike">
                <a:solidFill>
                  <a:srgbClr val="000000"/>
                </a:solidFill>
                <a:latin typeface="Garamond"/>
              </a:rPr>
              <a:t>Trzeci poziom</a:t>
            </a:r>
            <a:endParaRPr b="0" lang="en-US" sz="1400" spc="-1" strike="noStrike">
              <a:solidFill>
                <a:srgbClr val="000000"/>
              </a:solidFill>
              <a:latin typeface="Garamond"/>
            </a:endParaRPr>
          </a:p>
          <a:p>
            <a:pPr lvl="3" marL="1005840" indent="-18252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b="0" lang="en-US" sz="1400" spc="-1" strike="noStrike">
                <a:solidFill>
                  <a:srgbClr val="000000"/>
                </a:solidFill>
                <a:latin typeface="Garamond"/>
              </a:rPr>
              <a:t>Czwarty poziom</a:t>
            </a:r>
            <a:endParaRPr b="0" lang="en-US" sz="1400" spc="-1" strike="noStrike">
              <a:solidFill>
                <a:srgbClr val="000000"/>
              </a:solidFill>
              <a:latin typeface="Garamond"/>
            </a:endParaRPr>
          </a:p>
          <a:p>
            <a:pPr lvl="4" marL="1280160" indent="-18252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b="0" lang="en-US" sz="1400" spc="-1" strike="noStrike">
                <a:solidFill>
                  <a:srgbClr val="000000"/>
                </a:solidFill>
                <a:latin typeface="Garamond"/>
              </a:rPr>
              <a:t>Piąty poziom</a:t>
            </a:r>
            <a:endParaRPr b="0" lang="en-US" sz="1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dt"/>
          </p:nvPr>
        </p:nvSpPr>
        <p:spPr>
          <a:xfrm>
            <a:off x="389520" y="6214680"/>
            <a:ext cx="2742840" cy="2556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082C083D-626C-49A6-BAEC-67C9AB909FEE}" type="datetime">
              <a:rPr b="0" lang="pl-PL" sz="1000" spc="-1" strike="noStrike">
                <a:solidFill>
                  <a:srgbClr val="404040"/>
                </a:solidFill>
                <a:latin typeface="Garamond"/>
              </a:rPr>
              <a:t>18-2-15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ftr"/>
          </p:nvPr>
        </p:nvSpPr>
        <p:spPr>
          <a:xfrm>
            <a:off x="3489840" y="6214680"/>
            <a:ext cx="5211720" cy="255600"/>
          </a:xfrm>
          <a:prstGeom prst="rect">
            <a:avLst/>
          </a:prstGeom>
        </p:spPr>
        <p:txBody>
          <a:bodyPr anchor="b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sldNum"/>
          </p:nvPr>
        </p:nvSpPr>
        <p:spPr>
          <a:xfrm>
            <a:off x="10348560" y="6214680"/>
            <a:ext cx="1462680" cy="2556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31B3E03D-7E01-4554-8EFD-C512BDC3D414}" type="slidenum">
              <a:rPr b="0" lang="pl-PL" sz="1000" spc="-1" strike="noStrike">
                <a:solidFill>
                  <a:srgbClr val="404040"/>
                </a:solidFill>
                <a:latin typeface="Garamon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561680" y="2091240"/>
            <a:ext cx="9068400" cy="2590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83000"/>
              </a:lnSpc>
            </a:pPr>
            <a:r>
              <a:rPr b="0" lang="en-US" sz="7200" spc="-97" strike="noStrike" cap="all">
                <a:solidFill>
                  <a:srgbClr val="262626"/>
                </a:solidFill>
                <a:latin typeface="Garamond"/>
              </a:rPr>
              <a:t>Szczęśliwego nowego roku!</a:t>
            </a:r>
            <a:endParaRPr b="0" lang="en-US" sz="72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562040" y="4682160"/>
            <a:ext cx="907056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r>
              <a:rPr b="0" lang="pl-PL" sz="3200" spc="-1" strike="noStrike">
                <a:latin typeface="Arial"/>
              </a:rPr>
              <a:t>DOMINIKA BIELAWA</a:t>
            </a:r>
            <a:endParaRPr b="0" lang="pl-PL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ZDROWIA </a:t>
            </a:r>
            <a:endParaRPr b="0" lang="en-US" sz="48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96" name="Symbol zastępczy zawartości 3" descr=""/>
          <p:cNvPicPr/>
          <p:nvPr/>
        </p:nvPicPr>
        <p:blipFill>
          <a:blip r:embed="rId1"/>
          <a:stretch/>
        </p:blipFill>
        <p:spPr>
          <a:xfrm>
            <a:off x="4319640" y="1824480"/>
            <a:ext cx="3552480" cy="380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RADOŚCI </a:t>
            </a:r>
            <a:endParaRPr b="0" lang="en-US" sz="48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98" name="Symbol zastępczy zawartości 3" descr=""/>
          <p:cNvPicPr/>
          <p:nvPr/>
        </p:nvPicPr>
        <p:blipFill>
          <a:blip r:embed="rId1"/>
          <a:stretch/>
        </p:blipFill>
        <p:spPr>
          <a:xfrm>
            <a:off x="3818520" y="2014200"/>
            <a:ext cx="4554720" cy="3030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MIŁOŚCI</a:t>
            </a:r>
            <a:endParaRPr b="0" lang="en-US" sz="48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00" name="Symbol zastępczy zawartości 3" descr=""/>
          <p:cNvPicPr/>
          <p:nvPr/>
        </p:nvPicPr>
        <p:blipFill>
          <a:blip r:embed="rId1"/>
          <a:stretch/>
        </p:blipFill>
        <p:spPr>
          <a:xfrm>
            <a:off x="3587400" y="2383200"/>
            <a:ext cx="5016600" cy="313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SZCZĘŚCIA</a:t>
            </a:r>
            <a:endParaRPr b="0" lang="en-US" sz="48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02" name="Symbol zastępczy zawartości 3" descr=""/>
          <p:cNvPicPr/>
          <p:nvPr/>
        </p:nvPicPr>
        <p:blipFill>
          <a:blip r:embed="rId1"/>
          <a:stretch/>
        </p:blipFill>
        <p:spPr>
          <a:xfrm>
            <a:off x="3714840" y="2483640"/>
            <a:ext cx="4762080" cy="317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SUKCESÓW</a:t>
            </a:r>
            <a:endParaRPr b="0" lang="en-US" sz="48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04" name="Symbol zastępczy zawartości 3" descr=""/>
          <p:cNvPicPr/>
          <p:nvPr/>
        </p:nvPicPr>
        <p:blipFill>
          <a:blip r:embed="rId1"/>
          <a:stretch/>
        </p:blipFill>
        <p:spPr>
          <a:xfrm>
            <a:off x="4621320" y="2103480"/>
            <a:ext cx="2948760" cy="3931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ROZWIJANIA TALENTÓW</a:t>
            </a:r>
            <a:endParaRPr b="0" lang="en-US" sz="48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06" name="Symbol zastępczy zawartości 10" descr=""/>
          <p:cNvPicPr/>
          <p:nvPr/>
        </p:nvPicPr>
        <p:blipFill>
          <a:blip r:embed="rId1"/>
          <a:stretch/>
        </p:blipFill>
        <p:spPr>
          <a:xfrm>
            <a:off x="3148200" y="2103480"/>
            <a:ext cx="5895000" cy="3931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WSPANIAŁYCH CHWIL</a:t>
            </a:r>
            <a:endParaRPr b="0" lang="en-US" sz="48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08" name="Symbol zastępczy zawartości 3" descr=""/>
          <p:cNvPicPr/>
          <p:nvPr/>
        </p:nvPicPr>
        <p:blipFill>
          <a:blip r:embed="rId1"/>
          <a:stretch/>
        </p:blipFill>
        <p:spPr>
          <a:xfrm>
            <a:off x="3238560" y="2164680"/>
            <a:ext cx="5714640" cy="380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 </a:t>
            </a: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WSZYSTKIEGO NAJLEPSZEGO</a:t>
            </a:r>
            <a:br/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 W NOWYM ROKU</a:t>
            </a:r>
            <a:endParaRPr b="0" lang="en-US" sz="48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10" name="Symbol zastępczy zawartości 3" descr=""/>
          <p:cNvPicPr/>
          <p:nvPr/>
        </p:nvPicPr>
        <p:blipFill>
          <a:blip r:embed="rId1"/>
          <a:stretch/>
        </p:blipFill>
        <p:spPr>
          <a:xfrm>
            <a:off x="2884320" y="2014200"/>
            <a:ext cx="6423120" cy="380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27</TotalTime>
  <Application>LibreOffice/5.4.4.2$Windows_x86 LibreOffice_project/2524958677847fb3bb44820e40380acbe820f960</Application>
  <Words>16</Words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2018-01-08T06:29:33Z</dcterms:created>
  <dc:creator>uczen13</dc:creator>
  <dc:description/>
  <dc:language>pl-PL</dc:language>
  <cp:lastModifiedBy/>
  <dcterms:modified xsi:type="dcterms:W3CDTF">2018-02-15T19:07:55Z</dcterms:modified>
  <cp:revision>4</cp:revision>
  <dc:subject/>
  <dc:title>Szczęśliwego nowego roku!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