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78560" y="4426200"/>
            <a:ext cx="10317960" cy="1371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b32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557160" y="631080"/>
            <a:ext cx="5235120" cy="5229000"/>
          </a:xfrm>
          <a:custGeom>
            <a:avLst/>
            <a:gdLst/>
            <a:ahLst/>
            <a:rect l="l" t="t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Kliknij, aby edytować styl</a:t>
            </a:r>
            <a:endParaRPr b="0" lang="pl-PL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78560" y="6375600"/>
            <a:ext cx="2329200" cy="348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382496F-DA6B-4624-815F-DBF9C87247C5}" type="datetime">
              <a:rPr b="0" lang="pl-PL" sz="1200" spc="-1" strike="noStrike">
                <a:solidFill>
                  <a:srgbClr val="b07906"/>
                </a:solidFill>
                <a:latin typeface="Gill Sans MT"/>
              </a:rPr>
              <a:t>18-2-15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180320" y="6375600"/>
            <a:ext cx="4114440" cy="34560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9067320" y="6375600"/>
            <a:ext cx="2329200" cy="345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59229B4-78FC-4348-B78F-34A7289CAA5A}" type="slidenum">
              <a:rPr b="0" lang="pl-PL" sz="1200" spc="-1" strike="noStrike">
                <a:solidFill>
                  <a:srgbClr val="b07906"/>
                </a:solidFill>
                <a:latin typeface="Gill Sans MT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Kliknij, aby edytować format tekstu konspektu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595959"/>
                </a:solidFill>
                <a:latin typeface="Gill Sans MT"/>
              </a:rPr>
              <a:t>Drugi poziom konspektu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Trzeci poziom konspektu</a:t>
            </a:r>
            <a:endParaRPr b="0" lang="pl-PL" sz="1400" spc="-1" strike="noStrike">
              <a:solidFill>
                <a:srgbClr val="595959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595959"/>
                </a:solidFill>
                <a:latin typeface="Gill Sans MT"/>
              </a:rPr>
              <a:t>Czwarty poziom konspektu</a:t>
            </a:r>
            <a:endParaRPr b="0" lang="pl-PL" sz="1400" spc="-1" strike="noStrike">
              <a:solidFill>
                <a:srgbClr val="595959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Piąty poziom konspektu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Szósty poziom konspektu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Siódmy poziom konspektu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3f3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 hidden="1"/>
          <p:cNvSpPr/>
          <p:nvPr/>
        </p:nvSpPr>
        <p:spPr>
          <a:xfrm>
            <a:off x="0" y="0"/>
            <a:ext cx="885600" cy="6857640"/>
          </a:xfrm>
          <a:custGeom>
            <a:avLst/>
            <a:gdLst/>
            <a:ah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7389720" y="0"/>
            <a:ext cx="4801680" cy="6857640"/>
          </a:xfrm>
          <a:custGeom>
            <a:avLst/>
            <a:gdLst/>
            <a:ahLst/>
            <a:rect l="l" t="t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8337960" y="457200"/>
            <a:ext cx="3091680" cy="119628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Kliknij, aby edytować styl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765000" y="920520"/>
            <a:ext cx="6158160" cy="498492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595959"/>
                </a:solidFill>
                <a:latin typeface="Gill Sans MT"/>
              </a:rPr>
              <a:t>Kliknij, aby edytować style wzorca tekstu</a:t>
            </a:r>
            <a:endParaRPr b="0" lang="pl-PL" sz="3200" spc="-1" strike="noStrike">
              <a:solidFill>
                <a:srgbClr val="595959"/>
              </a:solidFill>
              <a:latin typeface="Gill Sans MT"/>
            </a:endParaRPr>
          </a:p>
          <a:p>
            <a:pPr lvl="1" marL="685800" indent="-22824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2800" spc="-1" strike="noStrike">
                <a:solidFill>
                  <a:srgbClr val="595959"/>
                </a:solidFill>
                <a:latin typeface="Gill Sans MT"/>
              </a:rPr>
              <a:t>Drugi poziom</a:t>
            </a:r>
            <a:endParaRPr b="0" lang="pl-PL" sz="2800" spc="-1" strike="noStrike">
              <a:solidFill>
                <a:srgbClr val="595959"/>
              </a:solidFill>
              <a:latin typeface="Gill Sans MT"/>
            </a:endParaRPr>
          </a:p>
          <a:p>
            <a:pPr lvl="2" marL="1143000" indent="-22824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595959"/>
                </a:solidFill>
                <a:latin typeface="Gill Sans MT"/>
              </a:rPr>
              <a:t>Trzeci poziom</a:t>
            </a:r>
            <a:endParaRPr b="0" lang="pl-PL" sz="2400" spc="-1" strike="noStrike">
              <a:solidFill>
                <a:srgbClr val="595959"/>
              </a:solidFill>
              <a:latin typeface="Gill Sans MT"/>
            </a:endParaRPr>
          </a:p>
          <a:p>
            <a:pPr lvl="3" marL="1600200" indent="-22824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  <a:buFont typeface="Gill Sans MT"/>
              <a:buChar char="–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Czwarty poziom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  <a:p>
            <a:pPr lvl="4" marL="2057400" indent="-22824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595959"/>
                </a:solidFill>
                <a:latin typeface="Gill Sans MT"/>
              </a:rPr>
              <a:t>Piąty poziom</a:t>
            </a:r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8337960" y="1741320"/>
            <a:ext cx="3091680" cy="4163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Kliknij, aby edytować style wzorca tekstu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765000" y="6375600"/>
            <a:ext cx="1233000" cy="3481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1BEB915-5FA2-4916-B86D-A8071F469247}" type="datetime">
              <a:rPr b="0" lang="pl-PL" sz="1200" spc="-1" strike="noStrike">
                <a:solidFill>
                  <a:srgbClr val="595959"/>
                </a:solidFill>
                <a:latin typeface="Gill Sans MT"/>
              </a:rPr>
              <a:t>18-2-15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2103480" y="6375600"/>
            <a:ext cx="3481920" cy="34560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sldNum"/>
          </p:nvPr>
        </p:nvSpPr>
        <p:spPr>
          <a:xfrm>
            <a:off x="5690880" y="6375600"/>
            <a:ext cx="1231920" cy="345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820D3C7-88F3-41B8-BDCA-7E0EA58A1AFB}" type="slidenum">
              <a:rPr b="0" lang="pl-PL" sz="1200" spc="-1" strike="noStrike">
                <a:solidFill>
                  <a:srgbClr val="595959"/>
                </a:solidFill>
                <a:latin typeface="Gill Sans MT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Różne oblicza zimy</a:t>
            </a:r>
            <a:endParaRPr b="0" lang="pl-PL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pl-PL" sz="2000" spc="398" strike="noStrike" cap="all">
                <a:solidFill>
                  <a:srgbClr val="2a1a00"/>
                </a:solidFill>
                <a:latin typeface="Gill Sans MT"/>
              </a:rPr>
              <a:t>Autor: Oktawian koperski</a:t>
            </a: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1000"/>
                                        <p:tgtEl>
                                          <p:spTgt spid="9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92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10000" spc="797" strike="noStrike" cap="all">
                <a:solidFill>
                  <a:srgbClr val="2a1a00"/>
                </a:solidFill>
                <a:latin typeface="Impact"/>
              </a:rPr>
              <a:t>Koniec</a:t>
            </a:r>
            <a:endParaRPr b="0" lang="pl-PL" sz="10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2215080" y="5979240"/>
            <a:ext cx="8044920" cy="741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pl-PL" sz="2000" spc="398" strike="noStrike" cap="all">
                <a:solidFill>
                  <a:srgbClr val="2a1a00"/>
                </a:solidFill>
                <a:latin typeface="Gill Sans MT"/>
              </a:rPr>
              <a:t>Autorem JEST Oktawian Koperski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>
        <p14:vortex/>
      </p:transition>
    </mc:Choice>
    <mc:Fallback>
      <p:transition spd="slow">
        <p:fade/>
      </p:transition>
    </mc:Fallback>
  </mc:AlternateContent>
  <p:timing>
    <p:tnLst>
      <p:par>
        <p:cTn id="183" dur="indefinite" restart="never" nodeType="tmRoot">
          <p:childTnLst>
            <p:seq>
              <p:cTn id="184" dur="indefinite" nodeType="mainSeq">
                <p:childTnLst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96" dur="2000"/>
                                        <p:tgtEl>
                                          <p:spTgt spid="121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 </a:t>
            </a: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Nie ma to jak         </a:t>
            </a: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	</a:t>
            </a: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zima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94" name="Symbol zastępczy zawartości 6" descr=""/>
          <p:cNvPicPr/>
          <p:nvPr/>
        </p:nvPicPr>
        <p:blipFill>
          <a:blip r:embed="rId1"/>
          <a:stretch/>
        </p:blipFill>
        <p:spPr>
          <a:xfrm>
            <a:off x="317520" y="2094840"/>
            <a:ext cx="3931920" cy="2337480"/>
          </a:xfrm>
          <a:prstGeom prst="rect">
            <a:avLst/>
          </a:prstGeom>
          <a:ln>
            <a:noFill/>
          </a:ln>
        </p:spPr>
      </p:pic>
      <p:sp>
        <p:nvSpPr>
          <p:cNvPr id="95" name="TextShape 2"/>
          <p:cNvSpPr txBox="1"/>
          <p:nvPr/>
        </p:nvSpPr>
        <p:spPr>
          <a:xfrm>
            <a:off x="8337960" y="165384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Jak to w zimie, musi być śnieg i zimno, i nie może zabraknąć lodu przede wszystkim. Ten człowiek próbuje przejść po bardzo śliskim lodzie ,życzcie mu powodzenia.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A teraz numer 1- człowiek wpadł pod lód, ciekawe jak do tego mogło dojść?? Teoria: Grubszy pan wszedł na lód i od razu wpadł do wody.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96" name="Obraz 7" descr=""/>
          <p:cNvPicPr/>
          <p:nvPr/>
        </p:nvPicPr>
        <p:blipFill>
          <a:blip r:embed="rId2"/>
          <a:stretch/>
        </p:blipFill>
        <p:spPr>
          <a:xfrm>
            <a:off x="3479040" y="1227600"/>
            <a:ext cx="4195440" cy="2494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" dur="1000"/>
                                        <p:tgtEl>
                                          <p:spTgt spid="95">
                                            <p:txEl>
                                              <p:pRg st="0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95">
                                            <p:txEl>
                                              <p:p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95">
                                            <p:txEl>
                                              <p:p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64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" dur="1000"/>
                                        <p:tgtEl>
                                          <p:spTgt spid="95">
                                            <p:txEl>
                                              <p:pRg st="164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95">
                                            <p:txEl>
                                              <p:pRg st="164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95">
                                            <p:txEl>
                                              <p:pRg st="164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id="5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Pogoda jest dziwna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98" name="Symbol zastępczy zawartości 4" descr=""/>
          <p:cNvPicPr/>
          <p:nvPr/>
        </p:nvPicPr>
        <p:blipFill>
          <a:blip r:embed="rId1"/>
          <a:stretch/>
        </p:blipFill>
        <p:spPr>
          <a:xfrm>
            <a:off x="1346760" y="1861200"/>
            <a:ext cx="5715720" cy="2805840"/>
          </a:xfrm>
          <a:prstGeom prst="rect">
            <a:avLst/>
          </a:prstGeom>
          <a:ln>
            <a:noFill/>
          </a:ln>
        </p:spPr>
      </p:pic>
      <p:sp>
        <p:nvSpPr>
          <p:cNvPr id="99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Hmmmmm… Przecież Irma to ciepły kraj. Nie wiem dlaczego jest taka pogoda, przecież to nie- możliwe, że z ciepłego kraju zrobił się zimny, ciekawe dlaczego akurat tak jest…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7" dur="500"/>
                                        <p:tgtEl>
                                          <p:spTgt spid="99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6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id="6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Nie ma to jak zimny poranek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257480" y="5148720"/>
            <a:ext cx="6158160" cy="4984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pl-PL" sz="2000" spc="-1" strike="noStrike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Jak wstajesz do pracy, zazwyczaj jest ciemno, ale nie zawsze, bo akurat jest za dużo śniegu i w ogóle nie wejdziesz do samochodu.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Dlatego też zostań w domu i wypij KAKAOOOO!!!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  <p:pic>
        <p:nvPicPr>
          <p:cNvPr id="103" name="Obraz 6" descr=""/>
          <p:cNvPicPr/>
          <p:nvPr/>
        </p:nvPicPr>
        <p:blipFill>
          <a:blip r:embed="rId1"/>
          <a:stretch/>
        </p:blipFill>
        <p:spPr>
          <a:xfrm>
            <a:off x="4158720" y="1647720"/>
            <a:ext cx="2585880" cy="2365920"/>
          </a:xfrm>
          <a:prstGeom prst="rect">
            <a:avLst/>
          </a:prstGeom>
          <a:ln>
            <a:noFill/>
          </a:ln>
        </p:spPr>
      </p:pic>
      <p:pic>
        <p:nvPicPr>
          <p:cNvPr id="104" name="Obraz 10" descr=""/>
          <p:cNvPicPr/>
          <p:nvPr/>
        </p:nvPicPr>
        <p:blipFill>
          <a:blip r:embed="rId2"/>
          <a:stretch/>
        </p:blipFill>
        <p:spPr>
          <a:xfrm>
            <a:off x="645840" y="1846080"/>
            <a:ext cx="3512520" cy="2331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68" dur="indefinite" restart="never" nodeType="tmRoot">
          <p:childTnLst>
            <p:seq>
              <p:cTn id="69" dur="indefinite" nodeType="mainSeq">
                <p:childTnLst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5" dur="500"/>
                                        <p:tgtEl>
                                          <p:spTgt spid="102">
                                            <p:txEl>
                                              <p:pRg st="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3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90" dur="500"/>
                                        <p:tgtEl>
                                          <p:spTgt spid="102">
                                            <p:txEl>
                                              <p:pRg st="133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9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Nie ma to jak zima w domu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6" name="Symbol zastępczy zawartości 4" descr=""/>
          <p:cNvPicPr/>
          <p:nvPr/>
        </p:nvPicPr>
        <p:blipFill>
          <a:blip r:embed="rId1"/>
          <a:stretch/>
        </p:blipFill>
        <p:spPr>
          <a:xfrm>
            <a:off x="1543680" y="2036880"/>
            <a:ext cx="4552200" cy="2549160"/>
          </a:xfrm>
          <a:prstGeom prst="rect">
            <a:avLst/>
          </a:prstGeom>
          <a:ln>
            <a:noFill/>
          </a:ln>
        </p:spPr>
      </p:pic>
      <p:sp>
        <p:nvSpPr>
          <p:cNvPr id="107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Ustawiasz zawsze budzik na 8:00 i zawsze jest jasno. .. Aż pewnego dnia wstajesz, jest ciemno, myślisz, że budzik się rozwalił i ci pika lub, że źle go ustawiłeś, że jest tak ciemno. Patrzysz na godzinę, jest 8:00, nie wiesz o co chodzi, dlatego też myślisz, że może dziś być jakieś zaćmienie słońca rano… Dobra, zjadłeś śniadanie,, wychodzisz przez drzwi, a nagle ukazuje się to...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96" dur="indefinite" restart="never" nodeType="tmRoot">
          <p:childTnLst>
            <p:seq>
              <p:cTn id="97" dur="indefinite" nodeType="mainSeq">
                <p:childTnLst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0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3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2" dur="2000"/>
                                        <p:tgtEl>
                                          <p:spTgt spid="107">
                                            <p:txEl>
                                              <p:pRg st="0" end="3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3" dur="2000" fill="hold"/>
                                        <p:tgtEl>
                                          <p:spTgt spid="107">
                                            <p:txEl>
                                              <p:pRg st="0" end="38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2000" fill="hold"/>
                                        <p:tgtEl>
                                          <p:spTgt spid="107">
                                            <p:txEl>
                                              <p:pRg st="0" end="38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Dużo śniegu tym lepiej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9" name="Symbol zastępczy zawartości 4" descr=""/>
          <p:cNvPicPr/>
          <p:nvPr/>
        </p:nvPicPr>
        <p:blipFill>
          <a:blip r:embed="rId1"/>
          <a:stretch/>
        </p:blipFill>
        <p:spPr>
          <a:xfrm>
            <a:off x="1173240" y="1537560"/>
            <a:ext cx="3650760" cy="2162880"/>
          </a:xfrm>
          <a:prstGeom prst="rect">
            <a:avLst/>
          </a:prstGeom>
          <a:ln>
            <a:noFill/>
          </a:ln>
        </p:spPr>
      </p:pic>
      <p:sp>
        <p:nvSpPr>
          <p:cNvPr id="110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Nie ma to jak o poranku dużo śniegu, ale chwila, chwila, co to za znak? Afrika, co?... Dziwne, jak w Afryce  może być tyle śniegu, przecież to ciepły kraj, więc dziwne…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out">
                                      <p:cBhvr additive="repl">
                                        <p:cTn id="1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id="131" dur="2000"/>
                                        <p:tgtEl>
                                          <p:spTgt spid="110">
                                            <p:txEl>
                                              <p:pRg st="0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      </a:t>
            </a: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drzewo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2" name="Symbol zastępczy zawartości 4" descr=""/>
          <p:cNvPicPr/>
          <p:nvPr/>
        </p:nvPicPr>
        <p:blipFill>
          <a:blip r:embed="rId1"/>
          <a:stretch/>
        </p:blipFill>
        <p:spPr>
          <a:xfrm>
            <a:off x="1932120" y="2148840"/>
            <a:ext cx="3544200" cy="2358360"/>
          </a:xfrm>
          <a:prstGeom prst="rect">
            <a:avLst/>
          </a:prstGeom>
          <a:ln w="76320">
            <a:solidFill>
              <a:srgbClr val="292929"/>
            </a:solidFill>
            <a:miter/>
          </a:ln>
          <a:effectLst>
            <a:reflection algn="bl" blurRad="12700" dir="5400000" dist="5000" endPos="28000" rotWithShape="0" stA="28000" sy="-100000"/>
          </a:effectLst>
          <a:scene3d>
            <a:camera prst="orthographicFront"/>
            <a:lightRig dir="t" rig="threeP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3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Nie ma to jak śnieg i drzewa, ale jednak coś jest dziwnego na tym zdjęciu. A,, już wiem, drzewo jest zasypane </a:t>
            </a:r>
            <a:r>
              <a:rPr b="0" lang="pl-PL" sz="1600" spc="-1" strike="noStrike">
                <a:solidFill>
                  <a:srgbClr val="f3f3f2"/>
                </a:solidFill>
                <a:latin typeface="Wingdings"/>
              </a:rPr>
              <a:t></a:t>
            </a: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 ciekawe, ile u nich jest śniegu?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132" dur="indefinite" restart="never" nodeType="tmRoot">
          <p:childTnLst>
            <p:seq>
              <p:cTn id="133" dur="indefinite" nodeType="mainSeq">
                <p:childTnLst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id="1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8" dur="1000"/>
                                        <p:tgtEl>
                                          <p:spTgt spid="113">
                                            <p:txEl>
                                              <p:pRg st="0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9" dur="1000" fill="hold"/>
                                        <p:tgtEl>
                                          <p:spTgt spid="113">
                                            <p:txEl>
                                              <p:pRg st="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1000" fill="hold"/>
                                        <p:tgtEl>
                                          <p:spTgt spid="113">
                                            <p:txEl>
                                              <p:pRg st="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  </a:t>
            </a: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Straszna zima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5" name="Symbol zastępczy zawartości 4" descr=""/>
          <p:cNvPicPr/>
          <p:nvPr/>
        </p:nvPicPr>
        <p:blipFill>
          <a:blip r:embed="rId1"/>
          <a:stretch/>
        </p:blipFill>
        <p:spPr>
          <a:xfrm>
            <a:off x="2535120" y="3044520"/>
            <a:ext cx="3217680" cy="2136240"/>
          </a:xfrm>
          <a:prstGeom prst="rect">
            <a:avLst/>
          </a:prstGeom>
          <a:ln>
            <a:noFill/>
          </a:ln>
        </p:spPr>
      </p:pic>
      <p:sp>
        <p:nvSpPr>
          <p:cNvPr id="116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Takiej zimy to Bóg  nie widział. Takiej wichury to nikt nie widział. 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64" dur="2000"/>
                                        <p:tgtEl>
                                          <p:spTgt spid="116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8337960" y="457200"/>
            <a:ext cx="3091680" cy="119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pl-PL" sz="1900" spc="299" strike="noStrike" cap="all">
                <a:solidFill>
                  <a:srgbClr val="f8b323"/>
                </a:solidFill>
                <a:latin typeface="Gill Sans MT"/>
              </a:rPr>
              <a:t>Posąg</a:t>
            </a:r>
            <a:endParaRPr b="0" lang="pl-PL" sz="19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8" name="Symbol zastępczy zawartości 4" descr=""/>
          <p:cNvPicPr/>
          <p:nvPr/>
        </p:nvPicPr>
        <p:blipFill>
          <a:blip r:embed="rId1"/>
          <a:stretch/>
        </p:blipFill>
        <p:spPr>
          <a:xfrm>
            <a:off x="2117520" y="2171520"/>
            <a:ext cx="3426120" cy="2081880"/>
          </a:xfrm>
          <a:prstGeom prst="rect">
            <a:avLst/>
          </a:prstGeom>
          <a:ln w="76320">
            <a:solidFill>
              <a:srgbClr val="292929"/>
            </a:solidFill>
            <a:miter/>
          </a:ln>
          <a:effectLst>
            <a:reflection algn="bl" blurRad="12700" dir="5400000" dist="5000" endPos="28000" rotWithShape="0" stA="28000" sy="-100000"/>
          </a:effectLst>
          <a:scene3d>
            <a:camera prst="orthographicFront"/>
            <a:lightRig dir="t" rig="threeP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9" name="TextShape 2"/>
          <p:cNvSpPr txBox="1"/>
          <p:nvPr/>
        </p:nvSpPr>
        <p:spPr>
          <a:xfrm>
            <a:off x="8337960" y="1741320"/>
            <a:ext cx="3091680" cy="4163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20000"/>
              </a:lnSpc>
              <a:spcBef>
                <a:spcPts val="1199"/>
              </a:spcBef>
            </a:pPr>
            <a:r>
              <a:rPr b="0" lang="pl-PL" sz="1600" spc="-1" strike="noStrike">
                <a:solidFill>
                  <a:srgbClr val="f3f3f2"/>
                </a:solidFill>
                <a:latin typeface="Gill Sans MT"/>
              </a:rPr>
              <a:t>Czy istnieje takie coś? Widzisz i się czujesz artystą.  Tak ,to jest twoje auto. Czy takie coś jest możliwe? Czy to zdjęcie jest prawdziwe? Ale i tak to Fantastycznie wygląda!</a:t>
            </a:r>
            <a:endParaRPr b="0" lang="pl-PL" sz="1600" spc="-1" strike="noStrike">
              <a:solidFill>
                <a:srgbClr val="595959"/>
              </a:solidFill>
              <a:latin typeface="Gill Sans MT"/>
            </a:endParaRPr>
          </a:p>
        </p:txBody>
      </p:sp>
    </p:spTree>
  </p:cSld>
  <p:timing>
    <p:tnLst>
      <p:par>
        <p:cTn id="165" dur="indefinite" restart="never" nodeType="tmRoot">
          <p:childTnLst>
            <p:seq>
              <p:cTn id="166" dur="indefinite" nodeType="mainSeq">
                <p:childTnLst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7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id="182" dur="500"/>
                                        <p:tgtEl>
                                          <p:spTgt spid="119">
                                            <p:txEl>
                                              <p:pRg st="0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65</TotalTime>
  <Application>LibreOffice/5.4.4.2$Windows_x86 LibreOffice_project/2524958677847fb3bb44820e40380acbe820f960</Application>
  <Words>340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2018-01-18T06:23:23Z</dcterms:created>
  <dc:creator>uczen13</dc:creator>
  <dc:description/>
  <dc:language>pl-PL</dc:language>
  <cp:lastModifiedBy/>
  <dcterms:modified xsi:type="dcterms:W3CDTF">2018-02-15T18:48:30Z</dcterms:modified>
  <cp:revision>9</cp:revision>
  <dc:subject/>
  <dc:title>Różne oblicza zimy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