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0" r:id="rId2"/>
    <p:sldId id="257" r:id="rId3"/>
    <p:sldId id="271" r:id="rId4"/>
    <p:sldId id="272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4/22/2018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4/22/2018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89304F-486F-4FF0-9865-1CB4270C3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Rozdział IV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C4F7BAD-7C1F-4000-A7B7-8786147C81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4500" dirty="0"/>
              <a:t>ZDROWIE JEST WAŻNE</a:t>
            </a:r>
          </a:p>
        </p:txBody>
      </p:sp>
    </p:spTree>
    <p:extLst>
      <p:ext uri="{BB962C8B-B14F-4D97-AF65-F5344CB8AC3E}">
        <p14:creationId xmlns:p14="http://schemas.microsoft.com/office/powerpoint/2010/main" val="3821694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3B916B-5775-4895-A1E7-A47F702BB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0"/>
            <a:ext cx="9281160" cy="4745736"/>
          </a:xfrm>
        </p:spPr>
        <p:txBody>
          <a:bodyPr>
            <a:normAutofit/>
          </a:bodyPr>
          <a:lstStyle/>
          <a:p>
            <a:r>
              <a:rPr lang="pl-PL" sz="3000" dirty="0"/>
              <a:t>W TEJ CZĘŚCI ZDOBĘDZIEMY WIEDZĘ NA TEMAT SZKODLIWEGO WPŁYWU SMOGU NA ZDROWIE</a:t>
            </a:r>
            <a:br>
              <a:rPr lang="pl-PL" sz="3000" dirty="0"/>
            </a:br>
            <a:endParaRPr lang="pl-PL" sz="300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2213048-C762-4D37-896A-9D112EC125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sz="45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1450173-379F-46D2-A774-5FB6A5DA0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984" y="2715811"/>
            <a:ext cx="5460023" cy="307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56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BEB90D-2502-4E9A-8F67-0A8903DB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NASZE POMYSŁY NE TEMAT SZKODLIWOŚCI SMOGU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5F871E1-AAA4-4F43-8F80-8E6E97B3C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07902"/>
            <a:ext cx="6711950" cy="377547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CDF9BD-1C82-4606-B24E-8B87F6971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2891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3107E3-E3DC-4930-9FD7-F98C0554C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MÓZG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F0F56618-7509-426A-8BEA-B39478FEF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794" y="1099038"/>
            <a:ext cx="2823567" cy="501967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D6082B5-4758-4B1A-818B-91677180DF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PROBLEMY Z PAMIĘCIĄ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NIEPOKÓJ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DEPRESJA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D14F9FC-1448-429C-814D-B5D9BAD70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193" y="1099038"/>
            <a:ext cx="3150394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9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274E2-DF59-4AA5-9650-ED3C5C758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SERCE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4B2F8A9-C1FC-451A-8EF2-9A67D4AF0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104" y="342900"/>
            <a:ext cx="3551367" cy="631354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F479E7-8CE8-43DB-9AC0-4A65AB225C8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ZAWAŁ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ZABURZENIA RYTMU</a:t>
            </a:r>
          </a:p>
        </p:txBody>
      </p:sp>
    </p:spTree>
    <p:extLst>
      <p:ext uri="{BB962C8B-B14F-4D97-AF65-F5344CB8AC3E}">
        <p14:creationId xmlns:p14="http://schemas.microsoft.com/office/powerpoint/2010/main" val="2920202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550F38-A53F-4A0F-96F5-B238A830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PŁUCA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DCBDF69-A58C-4905-AEB2-015FFE2DF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307902"/>
            <a:ext cx="6711950" cy="377547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9426D2-E14A-4B24-94B7-486317F73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CZĘSTE INFEKCJE DRÓG ODDECHOWYCH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300" dirty="0"/>
              <a:t>RAK PŁUC</a:t>
            </a:r>
          </a:p>
        </p:txBody>
      </p:sp>
    </p:spTree>
    <p:extLst>
      <p:ext uri="{BB962C8B-B14F-4D97-AF65-F5344CB8AC3E}">
        <p14:creationId xmlns:p14="http://schemas.microsoft.com/office/powerpoint/2010/main" val="253720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4E68E4F-1D40-4151-898E-405EAB76F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NOS I USTA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2C1BB7B-E770-4D6A-831B-EC7E1631D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984" y="685800"/>
            <a:ext cx="6711950" cy="3775471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342AA56-F223-4C64-AB5A-CE6A02F6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KASZEL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KATAR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000" dirty="0"/>
              <a:t>ZAPALENIE ZATOK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68B773D-F585-46F8-A32F-8B738E6F88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288" y="1222129"/>
            <a:ext cx="3293818" cy="5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34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667FF9CA-DD9F-4E2E-9BE4-D041DE7B89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2229" y="329711"/>
            <a:ext cx="3485881" cy="6198577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4947156-FEE7-4D39-9DAA-892D1F3C2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34AD69-41F3-466D-B0B2-160CFAB4CE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3238" y="5020056"/>
            <a:ext cx="10805096" cy="1066800"/>
          </a:xfrm>
        </p:spPr>
        <p:txBody>
          <a:bodyPr>
            <a:normAutofit fontScale="25000" lnSpcReduction="20000"/>
          </a:bodyPr>
          <a:lstStyle/>
          <a:p>
            <a:endParaRPr lang="pl-PL" dirty="0">
              <a:solidFill>
                <a:srgbClr val="FF0000"/>
              </a:solidFill>
            </a:endParaRPr>
          </a:p>
          <a:p>
            <a:r>
              <a:rPr lang="pl-PL" sz="6000" b="1" dirty="0">
                <a:solidFill>
                  <a:srgbClr val="FF0000"/>
                </a:solidFill>
              </a:rPr>
              <a:t>PRZYGOTOWALIŚMY PACYNKI, KTÓRE POMOGŁY NAM WYTŁUMACZYĆ </a:t>
            </a:r>
          </a:p>
          <a:p>
            <a:r>
              <a:rPr lang="pl-PL" sz="6000" b="1" dirty="0">
                <a:solidFill>
                  <a:srgbClr val="FF0000"/>
                </a:solidFill>
              </a:rPr>
              <a:t>INNYM KOLEGOM I RODZICOM WPŁYW </a:t>
            </a:r>
          </a:p>
          <a:p>
            <a:r>
              <a:rPr lang="pl-PL" sz="6000" b="1" dirty="0">
                <a:solidFill>
                  <a:srgbClr val="FF0000"/>
                </a:solidFill>
              </a:rPr>
              <a:t>SMOGU NA NASZE ZDROWIE.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5C0A9A-6CE1-43CA-8666-A89A1690F1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096182" y="-356344"/>
            <a:ext cx="3986848" cy="708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195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82D066-D906-4DC7-BC36-66B18908A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CDN.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4EE19CF-2AB0-40B6-A61F-8F2BD22045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 NASTĘPNYM ROZDZIALE SPRAWDZIMY JAK CHRONIĆ SIĘ PRZED SMOGIEM</a:t>
            </a:r>
          </a:p>
        </p:txBody>
      </p:sp>
    </p:spTree>
    <p:extLst>
      <p:ext uri="{BB962C8B-B14F-4D97-AF65-F5344CB8AC3E}">
        <p14:creationId xmlns:p14="http://schemas.microsoft.com/office/powerpoint/2010/main" val="4333548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TM03090434[[fn=Typ drewna]]</Template>
  <TotalTime>24</TotalTime>
  <Words>75</Words>
  <Application>Microsoft Office PowerPoint</Application>
  <PresentationFormat>Panoramiczny</PresentationFormat>
  <Paragraphs>24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Rockwell</vt:lpstr>
      <vt:lpstr>Rockwell Condensed</vt:lpstr>
      <vt:lpstr>Wingdings</vt:lpstr>
      <vt:lpstr>Drewniana czcionka</vt:lpstr>
      <vt:lpstr>Rozdział IV</vt:lpstr>
      <vt:lpstr>W TEJ CZĘŚCI ZDOBĘDZIEMY WIEDZĘ NA TEMAT SZKODLIWEGO WPŁYWU SMOGU NA ZDROWIE </vt:lpstr>
      <vt:lpstr>NASZE POMYSŁY NE TEMAT SZKODLIWOŚCI SMOGU</vt:lpstr>
      <vt:lpstr>MÓZG</vt:lpstr>
      <vt:lpstr>SERCE</vt:lpstr>
      <vt:lpstr>PŁUCA</vt:lpstr>
      <vt:lpstr>NOS I USTA</vt:lpstr>
      <vt:lpstr>Prezentacja programu PowerPoint</vt:lpstr>
      <vt:lpstr>CDN.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Rozdział IV</dc:title>
  <dc:creator>Olga Korczak</dc:creator>
  <cp:lastModifiedBy>Olga Korczak</cp:lastModifiedBy>
  <cp:revision>4</cp:revision>
  <dcterms:created xsi:type="dcterms:W3CDTF">2018-04-22T15:57:42Z</dcterms:created>
  <dcterms:modified xsi:type="dcterms:W3CDTF">2018-04-22T16:22:03Z</dcterms:modified>
</cp:coreProperties>
</file>