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57" r:id="rId4"/>
    <p:sldId id="259" r:id="rId5"/>
    <p:sldId id="264" r:id="rId6"/>
    <p:sldId id="261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/>
    <p:restoredTop sz="93069"/>
  </p:normalViewPr>
  <p:slideViewPr>
    <p:cSldViewPr snapToGrid="0" snapToObjects="1">
      <p:cViewPr varScale="1">
        <p:scale>
          <a:sx n="68" d="100"/>
          <a:sy n="6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E743E-23E2-CD41-895F-2D7C2FBBE172}" type="doc">
      <dgm:prSet loTypeId="urn:microsoft.com/office/officeart/2005/8/layout/hierarchy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8FCECF1-9505-4D45-9905-B9649DC9BD8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Świętokrzyski Kurator Oświaty </a:t>
          </a:r>
        </a:p>
      </dgm:t>
    </dgm:pt>
    <dgm:pt modelId="{4689D16F-7A29-BA49-8D9E-A2F09ACF0301}" type="parTrans" cxnId="{6B93E5DF-8889-5146-8D58-BBB39C9FB3F5}">
      <dgm:prSet/>
      <dgm:spPr/>
      <dgm:t>
        <a:bodyPr/>
        <a:lstStyle/>
        <a:p>
          <a:endParaRPr lang="pl-PL"/>
        </a:p>
      </dgm:t>
    </dgm:pt>
    <dgm:pt modelId="{0ADD53DF-C6F3-FB48-BF7B-5F469BD8AB66}" type="sibTrans" cxnId="{6B93E5DF-8889-5146-8D58-BBB39C9FB3F5}">
      <dgm:prSet/>
      <dgm:spPr/>
      <dgm:t>
        <a:bodyPr/>
        <a:lstStyle/>
        <a:p>
          <a:endParaRPr lang="pl-PL"/>
        </a:p>
      </dgm:t>
    </dgm:pt>
    <dgm:pt modelId="{0F76F0B5-9CF4-6C41-9CAD-A51CC3264D6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Świętokrzyskie Centrum Doskonalenia Nauczycieli w Kielcach</a:t>
          </a:r>
        </a:p>
      </dgm:t>
    </dgm:pt>
    <dgm:pt modelId="{263A8FC5-6422-DB41-A501-C853720F7FBC}" type="parTrans" cxnId="{8C317B93-B9FF-FE4C-BBF6-F85A95F658E6}">
      <dgm:prSet/>
      <dgm:spPr/>
      <dgm:t>
        <a:bodyPr/>
        <a:lstStyle/>
        <a:p>
          <a:endParaRPr lang="pl-PL"/>
        </a:p>
      </dgm:t>
    </dgm:pt>
    <dgm:pt modelId="{5A391C5D-ADF8-9341-9012-45D59B8CC7D4}" type="sibTrans" cxnId="{8C317B93-B9FF-FE4C-BBF6-F85A95F658E6}">
      <dgm:prSet/>
      <dgm:spPr/>
      <dgm:t>
        <a:bodyPr/>
        <a:lstStyle/>
        <a:p>
          <a:endParaRPr lang="pl-PL"/>
        </a:p>
      </dgm:t>
    </dgm:pt>
    <dgm:pt modelId="{A457818A-E00C-6441-9E64-6F230C603169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Ochotnicze Hufce Pracy</a:t>
          </a:r>
        </a:p>
      </dgm:t>
    </dgm:pt>
    <dgm:pt modelId="{421E7BFE-1A55-2747-A145-254F5D63129D}" type="parTrans" cxnId="{206078FD-8886-F34B-96C8-6D364577D611}">
      <dgm:prSet/>
      <dgm:spPr/>
      <dgm:t>
        <a:bodyPr/>
        <a:lstStyle/>
        <a:p>
          <a:endParaRPr lang="pl-PL"/>
        </a:p>
      </dgm:t>
    </dgm:pt>
    <dgm:pt modelId="{AF59D452-E533-DD48-9CF8-3D694C00BF2F}" type="sibTrans" cxnId="{206078FD-8886-F34B-96C8-6D364577D611}">
      <dgm:prSet/>
      <dgm:spPr/>
      <dgm:t>
        <a:bodyPr/>
        <a:lstStyle/>
        <a:p>
          <a:endParaRPr lang="pl-PL"/>
        </a:p>
      </dgm:t>
    </dgm:pt>
    <dgm:pt modelId="{22148FA2-9953-F54C-AC8B-DC8D529F4F6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Izba Rzemieślników i Przedsiębiorców w Kielcach</a:t>
          </a:r>
        </a:p>
      </dgm:t>
    </dgm:pt>
    <dgm:pt modelId="{31A71751-DA8A-0E4E-9B6A-E77AD702EB6C}" type="parTrans" cxnId="{B9058C22-7D5B-404E-9EB4-BD2C664CF7DF}">
      <dgm:prSet/>
      <dgm:spPr/>
      <dgm:t>
        <a:bodyPr/>
        <a:lstStyle/>
        <a:p>
          <a:endParaRPr lang="pl-PL"/>
        </a:p>
      </dgm:t>
    </dgm:pt>
    <dgm:pt modelId="{1BE8BFE8-8FE7-6E40-B5DA-9DED79690D27}" type="sibTrans" cxnId="{B9058C22-7D5B-404E-9EB4-BD2C664CF7DF}">
      <dgm:prSet/>
      <dgm:spPr/>
      <dgm:t>
        <a:bodyPr/>
        <a:lstStyle/>
        <a:p>
          <a:endParaRPr lang="pl-PL"/>
        </a:p>
      </dgm:t>
    </dgm:pt>
    <dgm:pt modelId="{41169AA0-3E51-854D-B5D0-E9BEB3A90A7E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Urzędy Pracy</a:t>
          </a:r>
        </a:p>
      </dgm:t>
    </dgm:pt>
    <dgm:pt modelId="{0DF79516-D666-164D-89DA-0222C287ED7C}" type="parTrans" cxnId="{83376EC5-771F-E442-9F1A-6D4EB5892AC3}">
      <dgm:prSet/>
      <dgm:spPr/>
      <dgm:t>
        <a:bodyPr/>
        <a:lstStyle/>
        <a:p>
          <a:endParaRPr lang="pl-PL"/>
        </a:p>
      </dgm:t>
    </dgm:pt>
    <dgm:pt modelId="{561C1D8B-E87B-464B-879C-2C22CE647FED}" type="sibTrans" cxnId="{83376EC5-771F-E442-9F1A-6D4EB5892AC3}">
      <dgm:prSet/>
      <dgm:spPr/>
      <dgm:t>
        <a:bodyPr/>
        <a:lstStyle/>
        <a:p>
          <a:endParaRPr lang="pl-PL"/>
        </a:p>
      </dgm:t>
    </dgm:pt>
    <dgm:pt modelId="{B6842612-1543-6E43-B533-A18D852C7EA6}" type="pres">
      <dgm:prSet presAssocID="{BD4E743E-23E2-CD41-895F-2D7C2FBBE1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C25C63A-7474-C849-825B-5F454833A90C}" type="pres">
      <dgm:prSet presAssocID="{BD4E743E-23E2-CD41-895F-2D7C2FBBE172}" presName="hierFlow" presStyleCnt="0"/>
      <dgm:spPr/>
    </dgm:pt>
    <dgm:pt modelId="{7B276057-9C8D-5240-9CBC-3D9EABF33B0C}" type="pres">
      <dgm:prSet presAssocID="{BD4E743E-23E2-CD41-895F-2D7C2FBBE17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D1CCC4-C8E0-3647-83F4-D73AA21DADF2}" type="pres">
      <dgm:prSet presAssocID="{88FCECF1-9505-4D45-9905-B9649DC9BD8B}" presName="Name14" presStyleCnt="0"/>
      <dgm:spPr/>
    </dgm:pt>
    <dgm:pt modelId="{4A1A376F-9037-3B4E-ADC5-B1DF8CC2F9CD}" type="pres">
      <dgm:prSet presAssocID="{88FCECF1-9505-4D45-9905-B9649DC9BD8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8F8545-B322-6443-8A0C-90A55CB22A46}" type="pres">
      <dgm:prSet presAssocID="{88FCECF1-9505-4D45-9905-B9649DC9BD8B}" presName="hierChild2" presStyleCnt="0"/>
      <dgm:spPr/>
    </dgm:pt>
    <dgm:pt modelId="{B432ED7D-1EF6-A54E-B9A5-DBB6D7AA5466}" type="pres">
      <dgm:prSet presAssocID="{263A8FC5-6422-DB41-A501-C853720F7FBC}" presName="Name19" presStyleLbl="parChTrans1D2" presStyleIdx="0" presStyleCnt="4"/>
      <dgm:spPr/>
      <dgm:t>
        <a:bodyPr/>
        <a:lstStyle/>
        <a:p>
          <a:endParaRPr lang="pl-PL"/>
        </a:p>
      </dgm:t>
    </dgm:pt>
    <dgm:pt modelId="{B94E8A08-2718-2149-9BB3-4824A61773FF}" type="pres">
      <dgm:prSet presAssocID="{0F76F0B5-9CF4-6C41-9CAD-A51CC3264D6B}" presName="Name21" presStyleCnt="0"/>
      <dgm:spPr/>
    </dgm:pt>
    <dgm:pt modelId="{D7EB81EB-3135-0E42-A442-FE6C8DF8A3AD}" type="pres">
      <dgm:prSet presAssocID="{0F76F0B5-9CF4-6C41-9CAD-A51CC3264D6B}" presName="level2Shape" presStyleLbl="node2" presStyleIdx="0" presStyleCnt="4"/>
      <dgm:spPr/>
      <dgm:t>
        <a:bodyPr/>
        <a:lstStyle/>
        <a:p>
          <a:endParaRPr lang="pl-PL"/>
        </a:p>
      </dgm:t>
    </dgm:pt>
    <dgm:pt modelId="{4FF5916F-3F80-FD4A-8A46-4779BC6C9477}" type="pres">
      <dgm:prSet presAssocID="{0F76F0B5-9CF4-6C41-9CAD-A51CC3264D6B}" presName="hierChild3" presStyleCnt="0"/>
      <dgm:spPr/>
    </dgm:pt>
    <dgm:pt modelId="{8F196D8B-161B-404F-83FD-DFBD0D18D0F7}" type="pres">
      <dgm:prSet presAssocID="{421E7BFE-1A55-2747-A145-254F5D63129D}" presName="Name19" presStyleLbl="parChTrans1D2" presStyleIdx="1" presStyleCnt="4"/>
      <dgm:spPr/>
      <dgm:t>
        <a:bodyPr/>
        <a:lstStyle/>
        <a:p>
          <a:endParaRPr lang="pl-PL"/>
        </a:p>
      </dgm:t>
    </dgm:pt>
    <dgm:pt modelId="{04C15C2D-62D2-F148-BF27-F5A967CEB81F}" type="pres">
      <dgm:prSet presAssocID="{A457818A-E00C-6441-9E64-6F230C603169}" presName="Name21" presStyleCnt="0"/>
      <dgm:spPr/>
    </dgm:pt>
    <dgm:pt modelId="{D7D8F000-F96E-9C4B-B278-768C46309298}" type="pres">
      <dgm:prSet presAssocID="{A457818A-E00C-6441-9E64-6F230C603169}" presName="level2Shape" presStyleLbl="node2" presStyleIdx="1" presStyleCnt="4"/>
      <dgm:spPr/>
      <dgm:t>
        <a:bodyPr/>
        <a:lstStyle/>
        <a:p>
          <a:endParaRPr lang="pl-PL"/>
        </a:p>
      </dgm:t>
    </dgm:pt>
    <dgm:pt modelId="{6CC6CA13-122F-E44C-9FAB-270EB342D1FA}" type="pres">
      <dgm:prSet presAssocID="{A457818A-E00C-6441-9E64-6F230C603169}" presName="hierChild3" presStyleCnt="0"/>
      <dgm:spPr/>
    </dgm:pt>
    <dgm:pt modelId="{D4D23EAF-5C76-5745-ADF6-B6B998A19E48}" type="pres">
      <dgm:prSet presAssocID="{31A71751-DA8A-0E4E-9B6A-E77AD702EB6C}" presName="Name19" presStyleLbl="parChTrans1D2" presStyleIdx="2" presStyleCnt="4"/>
      <dgm:spPr/>
      <dgm:t>
        <a:bodyPr/>
        <a:lstStyle/>
        <a:p>
          <a:endParaRPr lang="pl-PL"/>
        </a:p>
      </dgm:t>
    </dgm:pt>
    <dgm:pt modelId="{03EA5F8C-5778-BF40-9A42-31ECE9AC3354}" type="pres">
      <dgm:prSet presAssocID="{22148FA2-9953-F54C-AC8B-DC8D529F4F6F}" presName="Name21" presStyleCnt="0"/>
      <dgm:spPr/>
    </dgm:pt>
    <dgm:pt modelId="{DC4336DA-6B32-3F4A-AC19-6562C1C59A25}" type="pres">
      <dgm:prSet presAssocID="{22148FA2-9953-F54C-AC8B-DC8D529F4F6F}" presName="level2Shape" presStyleLbl="node2" presStyleIdx="2" presStyleCnt="4"/>
      <dgm:spPr/>
      <dgm:t>
        <a:bodyPr/>
        <a:lstStyle/>
        <a:p>
          <a:endParaRPr lang="pl-PL"/>
        </a:p>
      </dgm:t>
    </dgm:pt>
    <dgm:pt modelId="{FE76CFB9-4484-104E-AADC-1822029D480C}" type="pres">
      <dgm:prSet presAssocID="{22148FA2-9953-F54C-AC8B-DC8D529F4F6F}" presName="hierChild3" presStyleCnt="0"/>
      <dgm:spPr/>
    </dgm:pt>
    <dgm:pt modelId="{D0E5F0D7-13E1-974F-A714-A73F60D479AF}" type="pres">
      <dgm:prSet presAssocID="{0DF79516-D666-164D-89DA-0222C287ED7C}" presName="Name19" presStyleLbl="parChTrans1D2" presStyleIdx="3" presStyleCnt="4"/>
      <dgm:spPr/>
      <dgm:t>
        <a:bodyPr/>
        <a:lstStyle/>
        <a:p>
          <a:endParaRPr lang="pl-PL"/>
        </a:p>
      </dgm:t>
    </dgm:pt>
    <dgm:pt modelId="{97336353-785D-AF4C-91A5-64585C108934}" type="pres">
      <dgm:prSet presAssocID="{41169AA0-3E51-854D-B5D0-E9BEB3A90A7E}" presName="Name21" presStyleCnt="0"/>
      <dgm:spPr/>
    </dgm:pt>
    <dgm:pt modelId="{90BA370A-1625-3C46-A95D-4DE16D5361F7}" type="pres">
      <dgm:prSet presAssocID="{41169AA0-3E51-854D-B5D0-E9BEB3A90A7E}" presName="level2Shape" presStyleLbl="node2" presStyleIdx="3" presStyleCnt="4"/>
      <dgm:spPr/>
      <dgm:t>
        <a:bodyPr/>
        <a:lstStyle/>
        <a:p>
          <a:endParaRPr lang="pl-PL"/>
        </a:p>
      </dgm:t>
    </dgm:pt>
    <dgm:pt modelId="{B0E8F8A5-7306-4D45-A316-76A21ACDB5AD}" type="pres">
      <dgm:prSet presAssocID="{41169AA0-3E51-854D-B5D0-E9BEB3A90A7E}" presName="hierChild3" presStyleCnt="0"/>
      <dgm:spPr/>
    </dgm:pt>
    <dgm:pt modelId="{EE129547-7B31-F143-B56C-BA4DF7A54709}" type="pres">
      <dgm:prSet presAssocID="{BD4E743E-23E2-CD41-895F-2D7C2FBBE172}" presName="bgShapesFlow" presStyleCnt="0"/>
      <dgm:spPr/>
    </dgm:pt>
  </dgm:ptLst>
  <dgm:cxnLst>
    <dgm:cxn modelId="{1B06FEB9-3605-1340-A3E0-032B5BB96A92}" type="presOf" srcId="{31A71751-DA8A-0E4E-9B6A-E77AD702EB6C}" destId="{D4D23EAF-5C76-5745-ADF6-B6B998A19E48}" srcOrd="0" destOrd="0" presId="urn:microsoft.com/office/officeart/2005/8/layout/hierarchy6"/>
    <dgm:cxn modelId="{07C319E6-9325-7841-835F-E53111118EA6}" type="presOf" srcId="{88FCECF1-9505-4D45-9905-B9649DC9BD8B}" destId="{4A1A376F-9037-3B4E-ADC5-B1DF8CC2F9CD}" srcOrd="0" destOrd="0" presId="urn:microsoft.com/office/officeart/2005/8/layout/hierarchy6"/>
    <dgm:cxn modelId="{09CF7B37-6347-F840-812D-F44E475B98B1}" type="presOf" srcId="{A457818A-E00C-6441-9E64-6F230C603169}" destId="{D7D8F000-F96E-9C4B-B278-768C46309298}" srcOrd="0" destOrd="0" presId="urn:microsoft.com/office/officeart/2005/8/layout/hierarchy6"/>
    <dgm:cxn modelId="{83376EC5-771F-E442-9F1A-6D4EB5892AC3}" srcId="{88FCECF1-9505-4D45-9905-B9649DC9BD8B}" destId="{41169AA0-3E51-854D-B5D0-E9BEB3A90A7E}" srcOrd="3" destOrd="0" parTransId="{0DF79516-D666-164D-89DA-0222C287ED7C}" sibTransId="{561C1D8B-E87B-464B-879C-2C22CE647FED}"/>
    <dgm:cxn modelId="{8C317B93-B9FF-FE4C-BBF6-F85A95F658E6}" srcId="{88FCECF1-9505-4D45-9905-B9649DC9BD8B}" destId="{0F76F0B5-9CF4-6C41-9CAD-A51CC3264D6B}" srcOrd="0" destOrd="0" parTransId="{263A8FC5-6422-DB41-A501-C853720F7FBC}" sibTransId="{5A391C5D-ADF8-9341-9012-45D59B8CC7D4}"/>
    <dgm:cxn modelId="{206078FD-8886-F34B-96C8-6D364577D611}" srcId="{88FCECF1-9505-4D45-9905-B9649DC9BD8B}" destId="{A457818A-E00C-6441-9E64-6F230C603169}" srcOrd="1" destOrd="0" parTransId="{421E7BFE-1A55-2747-A145-254F5D63129D}" sibTransId="{AF59D452-E533-DD48-9CF8-3D694C00BF2F}"/>
    <dgm:cxn modelId="{FFE5265F-2C2A-A347-ACAE-9D3F2715C604}" type="presOf" srcId="{421E7BFE-1A55-2747-A145-254F5D63129D}" destId="{8F196D8B-161B-404F-83FD-DFBD0D18D0F7}" srcOrd="0" destOrd="0" presId="urn:microsoft.com/office/officeart/2005/8/layout/hierarchy6"/>
    <dgm:cxn modelId="{6B93E5DF-8889-5146-8D58-BBB39C9FB3F5}" srcId="{BD4E743E-23E2-CD41-895F-2D7C2FBBE172}" destId="{88FCECF1-9505-4D45-9905-B9649DC9BD8B}" srcOrd="0" destOrd="0" parTransId="{4689D16F-7A29-BA49-8D9E-A2F09ACF0301}" sibTransId="{0ADD53DF-C6F3-FB48-BF7B-5F469BD8AB66}"/>
    <dgm:cxn modelId="{B9058C22-7D5B-404E-9EB4-BD2C664CF7DF}" srcId="{88FCECF1-9505-4D45-9905-B9649DC9BD8B}" destId="{22148FA2-9953-F54C-AC8B-DC8D529F4F6F}" srcOrd="2" destOrd="0" parTransId="{31A71751-DA8A-0E4E-9B6A-E77AD702EB6C}" sibTransId="{1BE8BFE8-8FE7-6E40-B5DA-9DED79690D27}"/>
    <dgm:cxn modelId="{43D62572-B01C-9E44-ADD8-6CD00D82E7D5}" type="presOf" srcId="{BD4E743E-23E2-CD41-895F-2D7C2FBBE172}" destId="{B6842612-1543-6E43-B533-A18D852C7EA6}" srcOrd="0" destOrd="0" presId="urn:microsoft.com/office/officeart/2005/8/layout/hierarchy6"/>
    <dgm:cxn modelId="{3B18FFB4-241F-E14D-B17C-4AE7E5BE3711}" type="presOf" srcId="{22148FA2-9953-F54C-AC8B-DC8D529F4F6F}" destId="{DC4336DA-6B32-3F4A-AC19-6562C1C59A25}" srcOrd="0" destOrd="0" presId="urn:microsoft.com/office/officeart/2005/8/layout/hierarchy6"/>
    <dgm:cxn modelId="{274B89E2-003C-FC44-9895-B485135532F4}" type="presOf" srcId="{0F76F0B5-9CF4-6C41-9CAD-A51CC3264D6B}" destId="{D7EB81EB-3135-0E42-A442-FE6C8DF8A3AD}" srcOrd="0" destOrd="0" presId="urn:microsoft.com/office/officeart/2005/8/layout/hierarchy6"/>
    <dgm:cxn modelId="{A48B349D-0343-EE43-8460-F2B41B80CD64}" type="presOf" srcId="{263A8FC5-6422-DB41-A501-C853720F7FBC}" destId="{B432ED7D-1EF6-A54E-B9A5-DBB6D7AA5466}" srcOrd="0" destOrd="0" presId="urn:microsoft.com/office/officeart/2005/8/layout/hierarchy6"/>
    <dgm:cxn modelId="{3683A8BF-8F06-8A40-B0DE-FDD9B93DF052}" type="presOf" srcId="{0DF79516-D666-164D-89DA-0222C287ED7C}" destId="{D0E5F0D7-13E1-974F-A714-A73F60D479AF}" srcOrd="0" destOrd="0" presId="urn:microsoft.com/office/officeart/2005/8/layout/hierarchy6"/>
    <dgm:cxn modelId="{8B1ABAD4-D888-1644-9C9E-72AD42E36E24}" type="presOf" srcId="{41169AA0-3E51-854D-B5D0-E9BEB3A90A7E}" destId="{90BA370A-1625-3C46-A95D-4DE16D5361F7}" srcOrd="0" destOrd="0" presId="urn:microsoft.com/office/officeart/2005/8/layout/hierarchy6"/>
    <dgm:cxn modelId="{7E737C42-13E0-AF42-A07E-61611B85FC41}" type="presParOf" srcId="{B6842612-1543-6E43-B533-A18D852C7EA6}" destId="{1C25C63A-7474-C849-825B-5F454833A90C}" srcOrd="0" destOrd="0" presId="urn:microsoft.com/office/officeart/2005/8/layout/hierarchy6"/>
    <dgm:cxn modelId="{2ECE3D7A-7B0D-894D-90E0-ECB0201CD8C4}" type="presParOf" srcId="{1C25C63A-7474-C849-825B-5F454833A90C}" destId="{7B276057-9C8D-5240-9CBC-3D9EABF33B0C}" srcOrd="0" destOrd="0" presId="urn:microsoft.com/office/officeart/2005/8/layout/hierarchy6"/>
    <dgm:cxn modelId="{C3B43DA0-B0F3-2448-94C4-0DAC7329DDDC}" type="presParOf" srcId="{7B276057-9C8D-5240-9CBC-3D9EABF33B0C}" destId="{6AD1CCC4-C8E0-3647-83F4-D73AA21DADF2}" srcOrd="0" destOrd="0" presId="urn:microsoft.com/office/officeart/2005/8/layout/hierarchy6"/>
    <dgm:cxn modelId="{AD0CE289-44D0-534A-B6F1-46F38C826BF7}" type="presParOf" srcId="{6AD1CCC4-C8E0-3647-83F4-D73AA21DADF2}" destId="{4A1A376F-9037-3B4E-ADC5-B1DF8CC2F9CD}" srcOrd="0" destOrd="0" presId="urn:microsoft.com/office/officeart/2005/8/layout/hierarchy6"/>
    <dgm:cxn modelId="{8BCF3971-CE68-B541-A225-794F8108DA4E}" type="presParOf" srcId="{6AD1CCC4-C8E0-3647-83F4-D73AA21DADF2}" destId="{718F8545-B322-6443-8A0C-90A55CB22A46}" srcOrd="1" destOrd="0" presId="urn:microsoft.com/office/officeart/2005/8/layout/hierarchy6"/>
    <dgm:cxn modelId="{83061950-621E-5640-8AAC-D90A39CAE7EF}" type="presParOf" srcId="{718F8545-B322-6443-8A0C-90A55CB22A46}" destId="{B432ED7D-1EF6-A54E-B9A5-DBB6D7AA5466}" srcOrd="0" destOrd="0" presId="urn:microsoft.com/office/officeart/2005/8/layout/hierarchy6"/>
    <dgm:cxn modelId="{575FDBF5-25ED-A64D-A0A6-0F8A62681B58}" type="presParOf" srcId="{718F8545-B322-6443-8A0C-90A55CB22A46}" destId="{B94E8A08-2718-2149-9BB3-4824A61773FF}" srcOrd="1" destOrd="0" presId="urn:microsoft.com/office/officeart/2005/8/layout/hierarchy6"/>
    <dgm:cxn modelId="{39FAE530-7FFC-B143-A64C-6763EF3157A5}" type="presParOf" srcId="{B94E8A08-2718-2149-9BB3-4824A61773FF}" destId="{D7EB81EB-3135-0E42-A442-FE6C8DF8A3AD}" srcOrd="0" destOrd="0" presId="urn:microsoft.com/office/officeart/2005/8/layout/hierarchy6"/>
    <dgm:cxn modelId="{E5F2108A-7BAC-C344-98DA-C824B4A72D09}" type="presParOf" srcId="{B94E8A08-2718-2149-9BB3-4824A61773FF}" destId="{4FF5916F-3F80-FD4A-8A46-4779BC6C9477}" srcOrd="1" destOrd="0" presId="urn:microsoft.com/office/officeart/2005/8/layout/hierarchy6"/>
    <dgm:cxn modelId="{AA4BE968-2439-BC46-9EC6-A6079E664FBC}" type="presParOf" srcId="{718F8545-B322-6443-8A0C-90A55CB22A46}" destId="{8F196D8B-161B-404F-83FD-DFBD0D18D0F7}" srcOrd="2" destOrd="0" presId="urn:microsoft.com/office/officeart/2005/8/layout/hierarchy6"/>
    <dgm:cxn modelId="{8B1C6C6F-8205-1642-ABD2-BEE59D4D1271}" type="presParOf" srcId="{718F8545-B322-6443-8A0C-90A55CB22A46}" destId="{04C15C2D-62D2-F148-BF27-F5A967CEB81F}" srcOrd="3" destOrd="0" presId="urn:microsoft.com/office/officeart/2005/8/layout/hierarchy6"/>
    <dgm:cxn modelId="{3984977A-4CCB-1A40-97F2-D9BC8520112E}" type="presParOf" srcId="{04C15C2D-62D2-F148-BF27-F5A967CEB81F}" destId="{D7D8F000-F96E-9C4B-B278-768C46309298}" srcOrd="0" destOrd="0" presId="urn:microsoft.com/office/officeart/2005/8/layout/hierarchy6"/>
    <dgm:cxn modelId="{FCC4D178-0C9B-C64A-A75C-C56F2BE22473}" type="presParOf" srcId="{04C15C2D-62D2-F148-BF27-F5A967CEB81F}" destId="{6CC6CA13-122F-E44C-9FAB-270EB342D1FA}" srcOrd="1" destOrd="0" presId="urn:microsoft.com/office/officeart/2005/8/layout/hierarchy6"/>
    <dgm:cxn modelId="{4C9CBFC3-615D-3640-9404-0657564CB693}" type="presParOf" srcId="{718F8545-B322-6443-8A0C-90A55CB22A46}" destId="{D4D23EAF-5C76-5745-ADF6-B6B998A19E48}" srcOrd="4" destOrd="0" presId="urn:microsoft.com/office/officeart/2005/8/layout/hierarchy6"/>
    <dgm:cxn modelId="{94585A88-A806-2949-B991-2243C073AD96}" type="presParOf" srcId="{718F8545-B322-6443-8A0C-90A55CB22A46}" destId="{03EA5F8C-5778-BF40-9A42-31ECE9AC3354}" srcOrd="5" destOrd="0" presId="urn:microsoft.com/office/officeart/2005/8/layout/hierarchy6"/>
    <dgm:cxn modelId="{85F51557-DBBA-4145-B350-B0F63C392960}" type="presParOf" srcId="{03EA5F8C-5778-BF40-9A42-31ECE9AC3354}" destId="{DC4336DA-6B32-3F4A-AC19-6562C1C59A25}" srcOrd="0" destOrd="0" presId="urn:microsoft.com/office/officeart/2005/8/layout/hierarchy6"/>
    <dgm:cxn modelId="{C212E0B0-11DE-7342-995D-2395C4981655}" type="presParOf" srcId="{03EA5F8C-5778-BF40-9A42-31ECE9AC3354}" destId="{FE76CFB9-4484-104E-AADC-1822029D480C}" srcOrd="1" destOrd="0" presId="urn:microsoft.com/office/officeart/2005/8/layout/hierarchy6"/>
    <dgm:cxn modelId="{74520E66-9C5C-E34C-984C-DA9129AEE4B7}" type="presParOf" srcId="{718F8545-B322-6443-8A0C-90A55CB22A46}" destId="{D0E5F0D7-13E1-974F-A714-A73F60D479AF}" srcOrd="6" destOrd="0" presId="urn:microsoft.com/office/officeart/2005/8/layout/hierarchy6"/>
    <dgm:cxn modelId="{EC82A597-0603-E047-AC87-97FA1C6F0368}" type="presParOf" srcId="{718F8545-B322-6443-8A0C-90A55CB22A46}" destId="{97336353-785D-AF4C-91A5-64585C108934}" srcOrd="7" destOrd="0" presId="urn:microsoft.com/office/officeart/2005/8/layout/hierarchy6"/>
    <dgm:cxn modelId="{2455600B-C68D-5B42-B78B-F8AB8437EF26}" type="presParOf" srcId="{97336353-785D-AF4C-91A5-64585C108934}" destId="{90BA370A-1625-3C46-A95D-4DE16D5361F7}" srcOrd="0" destOrd="0" presId="urn:microsoft.com/office/officeart/2005/8/layout/hierarchy6"/>
    <dgm:cxn modelId="{C7A5728F-7419-6F48-9806-7D4D385AAA7E}" type="presParOf" srcId="{97336353-785D-AF4C-91A5-64585C108934}" destId="{B0E8F8A5-7306-4D45-A316-76A21ACDB5AD}" srcOrd="1" destOrd="0" presId="urn:microsoft.com/office/officeart/2005/8/layout/hierarchy6"/>
    <dgm:cxn modelId="{DE273EEA-B307-5D42-B65D-7721CAC7618A}" type="presParOf" srcId="{B6842612-1543-6E43-B533-A18D852C7EA6}" destId="{EE129547-7B31-F143-B56C-BA4DF7A5470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5E7AB3-3CAC-4ECC-978B-65824FB4E5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6B6A46-B942-410D-AF09-B17C9BBE7FC1}">
      <dgm:prSet phldrT="[Tekst]"/>
      <dgm:spPr>
        <a:solidFill>
          <a:srgbClr val="0070C0"/>
        </a:solidFill>
        <a:ln>
          <a:solidFill>
            <a:srgbClr val="002060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b="1" dirty="0"/>
            <a:t>I zadanie</a:t>
          </a:r>
        </a:p>
      </dgm:t>
    </dgm:pt>
    <dgm:pt modelId="{B75457F1-2AE0-4488-B6E3-C5FC5C413D13}" type="parTrans" cxnId="{ED7D7DF9-DEA9-42A1-B46F-ED7071BCE906}">
      <dgm:prSet/>
      <dgm:spPr/>
      <dgm:t>
        <a:bodyPr/>
        <a:lstStyle/>
        <a:p>
          <a:pPr algn="just"/>
          <a:endParaRPr lang="pl-PL"/>
        </a:p>
      </dgm:t>
    </dgm:pt>
    <dgm:pt modelId="{9516E271-E6B0-4969-9208-15EDD1452071}" type="sibTrans" cxnId="{ED7D7DF9-DEA9-42A1-B46F-ED7071BCE906}">
      <dgm:prSet/>
      <dgm:spPr/>
      <dgm:t>
        <a:bodyPr/>
        <a:lstStyle/>
        <a:p>
          <a:pPr algn="just"/>
          <a:endParaRPr lang="pl-PL"/>
        </a:p>
      </dgm:t>
    </dgm:pt>
    <dgm:pt modelId="{6DA9F985-5292-4348-A03B-C38E79660BDB}">
      <dgm:prSet phldrT="[Tekst]" custT="1"/>
      <dgm:spPr>
        <a:ln>
          <a:solidFill>
            <a:srgbClr val="002060"/>
          </a:solidFill>
        </a:ln>
      </dgm:spPr>
      <dgm:t>
        <a:bodyPr/>
        <a:lstStyle/>
        <a:p>
          <a:pPr algn="just"/>
          <a:r>
            <a:rPr lang="pl-PL" sz="2000" dirty="0"/>
            <a:t>Działania na rzecz uczniów i rodziców w celu zwiększenia dostępności do profesjonalnych usług doradczych.</a:t>
          </a:r>
        </a:p>
      </dgm:t>
    </dgm:pt>
    <dgm:pt modelId="{501F8857-5131-4059-8C94-7F9E47CBF3D7}" type="parTrans" cxnId="{DD3CFC49-4098-45C3-B91B-7C150F2BD083}">
      <dgm:prSet/>
      <dgm:spPr/>
      <dgm:t>
        <a:bodyPr/>
        <a:lstStyle/>
        <a:p>
          <a:pPr algn="just"/>
          <a:endParaRPr lang="pl-PL"/>
        </a:p>
      </dgm:t>
    </dgm:pt>
    <dgm:pt modelId="{385AD346-2F2D-434B-937B-6C6F36C08BCB}" type="sibTrans" cxnId="{DD3CFC49-4098-45C3-B91B-7C150F2BD083}">
      <dgm:prSet/>
      <dgm:spPr/>
      <dgm:t>
        <a:bodyPr/>
        <a:lstStyle/>
        <a:p>
          <a:pPr algn="just"/>
          <a:endParaRPr lang="pl-PL"/>
        </a:p>
      </dgm:t>
    </dgm:pt>
    <dgm:pt modelId="{FF4095EA-8E90-4814-A6A5-CA4A6FDBC005}">
      <dgm:prSet phldrT="[Tekst]"/>
      <dgm:spPr>
        <a:solidFill>
          <a:srgbClr val="00B0F0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pl-PL" b="1" dirty="0"/>
            <a:t>II zadanie</a:t>
          </a:r>
        </a:p>
      </dgm:t>
    </dgm:pt>
    <dgm:pt modelId="{C95341E9-07AD-47C1-991D-91FA6ECD7A88}" type="parTrans" cxnId="{04436E67-7DD8-4ECD-BFA6-FC265290678A}">
      <dgm:prSet/>
      <dgm:spPr/>
      <dgm:t>
        <a:bodyPr/>
        <a:lstStyle/>
        <a:p>
          <a:pPr algn="just"/>
          <a:endParaRPr lang="pl-PL"/>
        </a:p>
      </dgm:t>
    </dgm:pt>
    <dgm:pt modelId="{69A70D8B-CC15-4C31-9188-5BC29D3AB630}" type="sibTrans" cxnId="{04436E67-7DD8-4ECD-BFA6-FC265290678A}">
      <dgm:prSet/>
      <dgm:spPr/>
      <dgm:t>
        <a:bodyPr/>
        <a:lstStyle/>
        <a:p>
          <a:pPr algn="just"/>
          <a:endParaRPr lang="pl-PL"/>
        </a:p>
      </dgm:t>
    </dgm:pt>
    <dgm:pt modelId="{F04C2124-46D1-4D51-9BED-91FA00D34FAA}">
      <dgm:prSet phldrT="[Teks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just"/>
          <a:r>
            <a:rPr lang="pl-PL" sz="2000" dirty="0"/>
            <a:t>Współpraca szkół z danego powiatu w celu realizacji działań                 z zakresu doradztwa edukacyjno-zawodowego.</a:t>
          </a:r>
        </a:p>
      </dgm:t>
    </dgm:pt>
    <dgm:pt modelId="{E94D28BA-AE5D-4EA3-B9F1-3C814742B162}" type="parTrans" cxnId="{AF56B349-DC04-4A7C-B854-D31F97AA3079}">
      <dgm:prSet/>
      <dgm:spPr/>
      <dgm:t>
        <a:bodyPr/>
        <a:lstStyle/>
        <a:p>
          <a:pPr algn="just"/>
          <a:endParaRPr lang="pl-PL"/>
        </a:p>
      </dgm:t>
    </dgm:pt>
    <dgm:pt modelId="{9BB50349-BBDC-4B37-8472-F213F14633B7}" type="sibTrans" cxnId="{AF56B349-DC04-4A7C-B854-D31F97AA3079}">
      <dgm:prSet/>
      <dgm:spPr/>
      <dgm:t>
        <a:bodyPr/>
        <a:lstStyle/>
        <a:p>
          <a:pPr algn="just"/>
          <a:endParaRPr lang="pl-PL"/>
        </a:p>
      </dgm:t>
    </dgm:pt>
    <dgm:pt modelId="{F60FCCED-2308-4E4D-9BBB-9750FF7EDF73}">
      <dgm:prSet phldrT="[Tekst]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dirty="0"/>
            <a:t>III </a:t>
          </a:r>
          <a:r>
            <a:rPr lang="pl-PL" b="1" dirty="0"/>
            <a:t>zadanie</a:t>
          </a:r>
        </a:p>
      </dgm:t>
    </dgm:pt>
    <dgm:pt modelId="{31D489E8-8E14-4570-9EF4-0B3E0D25D9C7}" type="parTrans" cxnId="{D3539712-31A9-457A-A3BA-FF64C900C2AB}">
      <dgm:prSet/>
      <dgm:spPr/>
      <dgm:t>
        <a:bodyPr/>
        <a:lstStyle/>
        <a:p>
          <a:pPr algn="just"/>
          <a:endParaRPr lang="pl-PL"/>
        </a:p>
      </dgm:t>
    </dgm:pt>
    <dgm:pt modelId="{EAFC13B2-8E24-4AC0-9DE4-EAFFC3701758}" type="sibTrans" cxnId="{D3539712-31A9-457A-A3BA-FF64C900C2AB}">
      <dgm:prSet/>
      <dgm:spPr/>
      <dgm:t>
        <a:bodyPr/>
        <a:lstStyle/>
        <a:p>
          <a:pPr algn="just"/>
          <a:endParaRPr lang="pl-PL"/>
        </a:p>
      </dgm:t>
    </dgm:pt>
    <dgm:pt modelId="{2DDCA8AE-116B-41D3-BFF7-FBC845BF5DAF}">
      <dgm:prSet phldrT="[Tekst]" custT="1"/>
      <dgm:spPr/>
      <dgm:t>
        <a:bodyPr/>
        <a:lstStyle/>
        <a:p>
          <a:pPr algn="just"/>
          <a:r>
            <a:rPr lang="pl-PL" sz="2000" dirty="0"/>
            <a:t>Działalność informacyjna dotycząca aktualnej sytuacji na edukacyjnym rynku województwa świętokrzyskiego.</a:t>
          </a:r>
          <a:endParaRPr lang="pl-PL" sz="2000" dirty="0">
            <a:solidFill>
              <a:schemeClr val="tx2">
                <a:lumMod val="75000"/>
              </a:schemeClr>
            </a:solidFill>
          </a:endParaRPr>
        </a:p>
      </dgm:t>
    </dgm:pt>
    <dgm:pt modelId="{C9705AD6-9337-4FED-8742-21B63D204586}" type="parTrans" cxnId="{7D3845CE-4437-485B-827D-8AC99091D7EC}">
      <dgm:prSet/>
      <dgm:spPr/>
      <dgm:t>
        <a:bodyPr/>
        <a:lstStyle/>
        <a:p>
          <a:pPr algn="just"/>
          <a:endParaRPr lang="pl-PL"/>
        </a:p>
      </dgm:t>
    </dgm:pt>
    <dgm:pt modelId="{321B9EE5-E5A2-4023-B747-252D68916729}" type="sibTrans" cxnId="{7D3845CE-4437-485B-827D-8AC99091D7EC}">
      <dgm:prSet/>
      <dgm:spPr/>
      <dgm:t>
        <a:bodyPr/>
        <a:lstStyle/>
        <a:p>
          <a:pPr algn="just"/>
          <a:endParaRPr lang="pl-PL"/>
        </a:p>
      </dgm:t>
    </dgm:pt>
    <dgm:pt modelId="{AA5BE73D-6030-4F87-9247-177B204FE9B2}">
      <dgm:prSet phldrT="[Tekst]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dirty="0"/>
            <a:t>V </a:t>
          </a:r>
          <a:r>
            <a:rPr lang="pl-PL" b="1" dirty="0"/>
            <a:t>zadanie</a:t>
          </a:r>
        </a:p>
      </dgm:t>
    </dgm:pt>
    <dgm:pt modelId="{5CE26E42-735C-4125-B111-C4AAE9FC74D2}" type="parTrans" cxnId="{FD6159B2-DD9C-4B64-A353-0FF52CFC17C9}">
      <dgm:prSet/>
      <dgm:spPr/>
      <dgm:t>
        <a:bodyPr/>
        <a:lstStyle/>
        <a:p>
          <a:pPr algn="just"/>
          <a:endParaRPr lang="pl-PL"/>
        </a:p>
      </dgm:t>
    </dgm:pt>
    <dgm:pt modelId="{F2CC4A1B-69E4-46E1-A63C-DE78854DB159}" type="sibTrans" cxnId="{FD6159B2-DD9C-4B64-A353-0FF52CFC17C9}">
      <dgm:prSet/>
      <dgm:spPr/>
      <dgm:t>
        <a:bodyPr/>
        <a:lstStyle/>
        <a:p>
          <a:pPr algn="just"/>
          <a:endParaRPr lang="pl-PL"/>
        </a:p>
      </dgm:t>
    </dgm:pt>
    <dgm:pt modelId="{EE3665D1-DC16-45D3-A39E-4AB8B8DA3366}">
      <dgm:prSet phldrT="[Tekst]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algn="just"/>
          <a:r>
            <a:rPr lang="pl-PL" dirty="0"/>
            <a:t>IV </a:t>
          </a:r>
          <a:r>
            <a:rPr lang="pl-PL" b="1" dirty="0"/>
            <a:t>zadanie</a:t>
          </a:r>
        </a:p>
      </dgm:t>
    </dgm:pt>
    <dgm:pt modelId="{0C71A0C9-9273-4AEF-A69B-C8E6C039ABC6}" type="parTrans" cxnId="{7CB86E3C-BCDE-4BD3-89AC-F8FA2551FD32}">
      <dgm:prSet/>
      <dgm:spPr/>
      <dgm:t>
        <a:bodyPr/>
        <a:lstStyle/>
        <a:p>
          <a:pPr algn="just"/>
          <a:endParaRPr lang="pl-PL"/>
        </a:p>
      </dgm:t>
    </dgm:pt>
    <dgm:pt modelId="{228441AA-A81F-4E48-9B5D-3CB2F0C543F6}" type="sibTrans" cxnId="{7CB86E3C-BCDE-4BD3-89AC-F8FA2551FD32}">
      <dgm:prSet/>
      <dgm:spPr/>
      <dgm:t>
        <a:bodyPr/>
        <a:lstStyle/>
        <a:p>
          <a:pPr algn="just"/>
          <a:endParaRPr lang="pl-PL"/>
        </a:p>
      </dgm:t>
    </dgm:pt>
    <dgm:pt modelId="{CEAE6FE8-D010-4F70-9DD0-2AC1317B9C94}">
      <dgm:prSet custT="1"/>
      <dgm:spPr/>
      <dgm:t>
        <a:bodyPr/>
        <a:lstStyle/>
        <a:p>
          <a:pPr algn="just"/>
          <a:r>
            <a:rPr lang="pl-PL" sz="2000" dirty="0"/>
            <a:t>Podejmowanie aktywności związanych z promocją szkolnictwa zawodowego wśród uczniów lokalnych szkół.</a:t>
          </a:r>
        </a:p>
      </dgm:t>
    </dgm:pt>
    <dgm:pt modelId="{B298B604-F6C2-46DE-9B5B-FF55FE4BB150}" type="parTrans" cxnId="{4D2BCA63-5464-45AF-92E0-5921377CD20F}">
      <dgm:prSet/>
      <dgm:spPr/>
      <dgm:t>
        <a:bodyPr/>
        <a:lstStyle/>
        <a:p>
          <a:pPr algn="just"/>
          <a:endParaRPr lang="pl-PL"/>
        </a:p>
      </dgm:t>
    </dgm:pt>
    <dgm:pt modelId="{8F598210-D40E-4124-AF5F-3F6F2721D5E8}" type="sibTrans" cxnId="{4D2BCA63-5464-45AF-92E0-5921377CD20F}">
      <dgm:prSet/>
      <dgm:spPr/>
      <dgm:t>
        <a:bodyPr/>
        <a:lstStyle/>
        <a:p>
          <a:pPr algn="just"/>
          <a:endParaRPr lang="pl-PL"/>
        </a:p>
      </dgm:t>
    </dgm:pt>
    <dgm:pt modelId="{E1A097BE-5816-4786-A180-E8F0F0B8C3F3}">
      <dgm:prSet custT="1"/>
      <dgm:spPr/>
      <dgm:t>
        <a:bodyPr/>
        <a:lstStyle/>
        <a:p>
          <a:pPr algn="just"/>
          <a:r>
            <a:rPr lang="pl-PL" sz="2000" dirty="0"/>
            <a:t>Realizacja bieżących potrzeb szkół z danego terenu                              z uwzględnieniem przeprowadzonej wstępnie diagnozy.</a:t>
          </a:r>
        </a:p>
      </dgm:t>
    </dgm:pt>
    <dgm:pt modelId="{DD0699D3-CB9D-45E5-8509-10E7730B860A}" type="parTrans" cxnId="{8117F25F-C733-4603-BC12-8EDE14FD1E34}">
      <dgm:prSet/>
      <dgm:spPr/>
      <dgm:t>
        <a:bodyPr/>
        <a:lstStyle/>
        <a:p>
          <a:pPr algn="just"/>
          <a:endParaRPr lang="pl-PL"/>
        </a:p>
      </dgm:t>
    </dgm:pt>
    <dgm:pt modelId="{AB32A6D0-58F1-4F72-BC9E-40FB08D7ED1E}" type="sibTrans" cxnId="{8117F25F-C733-4603-BC12-8EDE14FD1E34}">
      <dgm:prSet/>
      <dgm:spPr/>
      <dgm:t>
        <a:bodyPr/>
        <a:lstStyle/>
        <a:p>
          <a:pPr algn="just"/>
          <a:endParaRPr lang="pl-PL"/>
        </a:p>
      </dgm:t>
    </dgm:pt>
    <dgm:pt modelId="{BBBD96AC-FD43-452B-9710-8C7C4C588BD7}" type="pres">
      <dgm:prSet presAssocID="{A25E7AB3-3CAC-4ECC-978B-65824FB4E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5892277-889D-4FE1-B0E7-D18FDD7FA304}" type="pres">
      <dgm:prSet presAssocID="{2C6B6A46-B942-410D-AF09-B17C9BBE7FC1}" presName="composite" presStyleCnt="0"/>
      <dgm:spPr/>
    </dgm:pt>
    <dgm:pt modelId="{BB05253F-83E1-44E5-A3EC-B9BDDAD25074}" type="pres">
      <dgm:prSet presAssocID="{2C6B6A46-B942-410D-AF09-B17C9BBE7FC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F8124A-B879-4847-8C2C-659BF79B7E63}" type="pres">
      <dgm:prSet presAssocID="{2C6B6A46-B942-410D-AF09-B17C9BBE7FC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53768A-7054-4C22-B038-1A6E8171DC6A}" type="pres">
      <dgm:prSet presAssocID="{9516E271-E6B0-4969-9208-15EDD1452071}" presName="sp" presStyleCnt="0"/>
      <dgm:spPr/>
    </dgm:pt>
    <dgm:pt modelId="{EC130D48-E75B-4980-9922-2C9A95EA84FF}" type="pres">
      <dgm:prSet presAssocID="{FF4095EA-8E90-4814-A6A5-CA4A6FDBC005}" presName="composite" presStyleCnt="0"/>
      <dgm:spPr/>
    </dgm:pt>
    <dgm:pt modelId="{346D0B0C-5D40-4336-B06A-0546740BEE0B}" type="pres">
      <dgm:prSet presAssocID="{FF4095EA-8E90-4814-A6A5-CA4A6FDBC005}" presName="parentText" presStyleLbl="alignNode1" presStyleIdx="1" presStyleCnt="5" custLinFactNeighborY="58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5F463D-59BE-4CCC-8C49-26857644BCE0}" type="pres">
      <dgm:prSet presAssocID="{FF4095EA-8E90-4814-A6A5-CA4A6FDBC00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44B2FB-DDFC-46AA-8311-0D594A742CD9}" type="pres">
      <dgm:prSet presAssocID="{69A70D8B-CC15-4C31-9188-5BC29D3AB630}" presName="sp" presStyleCnt="0"/>
      <dgm:spPr/>
    </dgm:pt>
    <dgm:pt modelId="{08F31B11-630A-4577-BFEC-3E1AF333FAA6}" type="pres">
      <dgm:prSet presAssocID="{F60FCCED-2308-4E4D-9BBB-9750FF7EDF73}" presName="composite" presStyleCnt="0"/>
      <dgm:spPr/>
    </dgm:pt>
    <dgm:pt modelId="{D3C6498D-B6CE-49F3-AE20-701D84FB7DB8}" type="pres">
      <dgm:prSet presAssocID="{F60FCCED-2308-4E4D-9BBB-9750FF7EDF7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A829E4-EB6E-42ED-AF12-7CA4476192E4}" type="pres">
      <dgm:prSet presAssocID="{F60FCCED-2308-4E4D-9BBB-9750FF7EDF7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2D441B-EEFD-47A7-ACF8-5DA53CB49279}" type="pres">
      <dgm:prSet presAssocID="{EAFC13B2-8E24-4AC0-9DE4-EAFFC3701758}" presName="sp" presStyleCnt="0"/>
      <dgm:spPr/>
    </dgm:pt>
    <dgm:pt modelId="{0E893A05-BCA1-49A5-A5D3-96425F6C2C70}" type="pres">
      <dgm:prSet presAssocID="{EE3665D1-DC16-45D3-A39E-4AB8B8DA3366}" presName="composite" presStyleCnt="0"/>
      <dgm:spPr/>
    </dgm:pt>
    <dgm:pt modelId="{37A6FF76-07D2-48A8-8F2E-4D7FC44F814C}" type="pres">
      <dgm:prSet presAssocID="{EE3665D1-DC16-45D3-A39E-4AB8B8DA336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1E322B-DDAB-4B34-A259-1BB3AE791E5A}" type="pres">
      <dgm:prSet presAssocID="{EE3665D1-DC16-45D3-A39E-4AB8B8DA336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1B0BCA-5AAA-4186-BFDF-F2D724B99C9C}" type="pres">
      <dgm:prSet presAssocID="{228441AA-A81F-4E48-9B5D-3CB2F0C543F6}" presName="sp" presStyleCnt="0"/>
      <dgm:spPr/>
    </dgm:pt>
    <dgm:pt modelId="{DCB21F05-F76B-4B13-AEE7-F92E80A8D7EE}" type="pres">
      <dgm:prSet presAssocID="{AA5BE73D-6030-4F87-9247-177B204FE9B2}" presName="composite" presStyleCnt="0"/>
      <dgm:spPr/>
    </dgm:pt>
    <dgm:pt modelId="{93BC9DF7-2A8C-41AF-B1FB-8EDF7B08998C}" type="pres">
      <dgm:prSet presAssocID="{AA5BE73D-6030-4F87-9247-177B204FE9B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577616-8E6A-42BB-91FA-E475A13E1B68}" type="pres">
      <dgm:prSet presAssocID="{AA5BE73D-6030-4F87-9247-177B204FE9B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E3E31B-A854-924C-AF6F-F13C60B80498}" type="presOf" srcId="{2DDCA8AE-116B-41D3-BFF7-FBC845BF5DAF}" destId="{00577616-8E6A-42BB-91FA-E475A13E1B68}" srcOrd="0" destOrd="0" presId="urn:microsoft.com/office/officeart/2005/8/layout/chevron2"/>
    <dgm:cxn modelId="{7CB86E3C-BCDE-4BD3-89AC-F8FA2551FD32}" srcId="{A25E7AB3-3CAC-4ECC-978B-65824FB4E5AC}" destId="{EE3665D1-DC16-45D3-A39E-4AB8B8DA3366}" srcOrd="3" destOrd="0" parTransId="{0C71A0C9-9273-4AEF-A69B-C8E6C039ABC6}" sibTransId="{228441AA-A81F-4E48-9B5D-3CB2F0C543F6}"/>
    <dgm:cxn modelId="{BD3CE202-A5B8-4545-AEFE-00FB8F0AD9E3}" type="presOf" srcId="{E1A097BE-5816-4786-A180-E8F0F0B8C3F3}" destId="{FF1E322B-DDAB-4B34-A259-1BB3AE791E5A}" srcOrd="0" destOrd="0" presId="urn:microsoft.com/office/officeart/2005/8/layout/chevron2"/>
    <dgm:cxn modelId="{FD6159B2-DD9C-4B64-A353-0FF52CFC17C9}" srcId="{A25E7AB3-3CAC-4ECC-978B-65824FB4E5AC}" destId="{AA5BE73D-6030-4F87-9247-177B204FE9B2}" srcOrd="4" destOrd="0" parTransId="{5CE26E42-735C-4125-B111-C4AAE9FC74D2}" sibTransId="{F2CC4A1B-69E4-46E1-A63C-DE78854DB159}"/>
    <dgm:cxn modelId="{04436E67-7DD8-4ECD-BFA6-FC265290678A}" srcId="{A25E7AB3-3CAC-4ECC-978B-65824FB4E5AC}" destId="{FF4095EA-8E90-4814-A6A5-CA4A6FDBC005}" srcOrd="1" destOrd="0" parTransId="{C95341E9-07AD-47C1-991D-91FA6ECD7A88}" sibTransId="{69A70D8B-CC15-4C31-9188-5BC29D3AB630}"/>
    <dgm:cxn modelId="{EC8E98CE-6736-CD4E-9339-9B0B1F5945E4}" type="presOf" srcId="{6DA9F985-5292-4348-A03B-C38E79660BDB}" destId="{52F8124A-B879-4847-8C2C-659BF79B7E63}" srcOrd="0" destOrd="0" presId="urn:microsoft.com/office/officeart/2005/8/layout/chevron2"/>
    <dgm:cxn modelId="{067C64D3-BEFE-CC4F-B328-209B391302A1}" type="presOf" srcId="{FF4095EA-8E90-4814-A6A5-CA4A6FDBC005}" destId="{346D0B0C-5D40-4336-B06A-0546740BEE0B}" srcOrd="0" destOrd="0" presId="urn:microsoft.com/office/officeart/2005/8/layout/chevron2"/>
    <dgm:cxn modelId="{3E53B754-9456-594B-988C-71E84EB9289D}" type="presOf" srcId="{AA5BE73D-6030-4F87-9247-177B204FE9B2}" destId="{93BC9DF7-2A8C-41AF-B1FB-8EDF7B08998C}" srcOrd="0" destOrd="0" presId="urn:microsoft.com/office/officeart/2005/8/layout/chevron2"/>
    <dgm:cxn modelId="{B06A2AF3-AFFA-8C4F-AF33-9A8186CDF64E}" type="presOf" srcId="{EE3665D1-DC16-45D3-A39E-4AB8B8DA3366}" destId="{37A6FF76-07D2-48A8-8F2E-4D7FC44F814C}" srcOrd="0" destOrd="0" presId="urn:microsoft.com/office/officeart/2005/8/layout/chevron2"/>
    <dgm:cxn modelId="{ED7D7DF9-DEA9-42A1-B46F-ED7071BCE906}" srcId="{A25E7AB3-3CAC-4ECC-978B-65824FB4E5AC}" destId="{2C6B6A46-B942-410D-AF09-B17C9BBE7FC1}" srcOrd="0" destOrd="0" parTransId="{B75457F1-2AE0-4488-B6E3-C5FC5C413D13}" sibTransId="{9516E271-E6B0-4969-9208-15EDD1452071}"/>
    <dgm:cxn modelId="{D3539712-31A9-457A-A3BA-FF64C900C2AB}" srcId="{A25E7AB3-3CAC-4ECC-978B-65824FB4E5AC}" destId="{F60FCCED-2308-4E4D-9BBB-9750FF7EDF73}" srcOrd="2" destOrd="0" parTransId="{31D489E8-8E14-4570-9EF4-0B3E0D25D9C7}" sibTransId="{EAFC13B2-8E24-4AC0-9DE4-EAFFC3701758}"/>
    <dgm:cxn modelId="{DD3CFC49-4098-45C3-B91B-7C150F2BD083}" srcId="{2C6B6A46-B942-410D-AF09-B17C9BBE7FC1}" destId="{6DA9F985-5292-4348-A03B-C38E79660BDB}" srcOrd="0" destOrd="0" parTransId="{501F8857-5131-4059-8C94-7F9E47CBF3D7}" sibTransId="{385AD346-2F2D-434B-937B-6C6F36C08BCB}"/>
    <dgm:cxn modelId="{8117F25F-C733-4603-BC12-8EDE14FD1E34}" srcId="{EE3665D1-DC16-45D3-A39E-4AB8B8DA3366}" destId="{E1A097BE-5816-4786-A180-E8F0F0B8C3F3}" srcOrd="0" destOrd="0" parTransId="{DD0699D3-CB9D-45E5-8509-10E7730B860A}" sibTransId="{AB32A6D0-58F1-4F72-BC9E-40FB08D7ED1E}"/>
    <dgm:cxn modelId="{4D2BCA63-5464-45AF-92E0-5921377CD20F}" srcId="{F60FCCED-2308-4E4D-9BBB-9750FF7EDF73}" destId="{CEAE6FE8-D010-4F70-9DD0-2AC1317B9C94}" srcOrd="0" destOrd="0" parTransId="{B298B604-F6C2-46DE-9B5B-FF55FE4BB150}" sibTransId="{8F598210-D40E-4124-AF5F-3F6F2721D5E8}"/>
    <dgm:cxn modelId="{3014F00B-092D-834E-8C9B-57430685680B}" type="presOf" srcId="{F04C2124-46D1-4D51-9BED-91FA00D34FAA}" destId="{925F463D-59BE-4CCC-8C49-26857644BCE0}" srcOrd="0" destOrd="0" presId="urn:microsoft.com/office/officeart/2005/8/layout/chevron2"/>
    <dgm:cxn modelId="{B9614187-3AAF-FE42-B5C2-71613B1327E9}" type="presOf" srcId="{A25E7AB3-3CAC-4ECC-978B-65824FB4E5AC}" destId="{BBBD96AC-FD43-452B-9710-8C7C4C588BD7}" srcOrd="0" destOrd="0" presId="urn:microsoft.com/office/officeart/2005/8/layout/chevron2"/>
    <dgm:cxn modelId="{82C4AB58-4724-E449-BF70-BC114C59ED70}" type="presOf" srcId="{CEAE6FE8-D010-4F70-9DD0-2AC1317B9C94}" destId="{72A829E4-EB6E-42ED-AF12-7CA4476192E4}" srcOrd="0" destOrd="0" presId="urn:microsoft.com/office/officeart/2005/8/layout/chevron2"/>
    <dgm:cxn modelId="{E8351589-CAD3-BC44-912E-ADB5704C0AE6}" type="presOf" srcId="{2C6B6A46-B942-410D-AF09-B17C9BBE7FC1}" destId="{BB05253F-83E1-44E5-A3EC-B9BDDAD25074}" srcOrd="0" destOrd="0" presId="urn:microsoft.com/office/officeart/2005/8/layout/chevron2"/>
    <dgm:cxn modelId="{AF56B349-DC04-4A7C-B854-D31F97AA3079}" srcId="{FF4095EA-8E90-4814-A6A5-CA4A6FDBC005}" destId="{F04C2124-46D1-4D51-9BED-91FA00D34FAA}" srcOrd="0" destOrd="0" parTransId="{E94D28BA-AE5D-4EA3-B9F1-3C814742B162}" sibTransId="{9BB50349-BBDC-4B37-8472-F213F14633B7}"/>
    <dgm:cxn modelId="{7D3845CE-4437-485B-827D-8AC99091D7EC}" srcId="{AA5BE73D-6030-4F87-9247-177B204FE9B2}" destId="{2DDCA8AE-116B-41D3-BFF7-FBC845BF5DAF}" srcOrd="0" destOrd="0" parTransId="{C9705AD6-9337-4FED-8742-21B63D204586}" sibTransId="{321B9EE5-E5A2-4023-B747-252D68916729}"/>
    <dgm:cxn modelId="{0320DBCE-C837-3741-A3E1-0BF7C82EF5AD}" type="presOf" srcId="{F60FCCED-2308-4E4D-9BBB-9750FF7EDF73}" destId="{D3C6498D-B6CE-49F3-AE20-701D84FB7DB8}" srcOrd="0" destOrd="0" presId="urn:microsoft.com/office/officeart/2005/8/layout/chevron2"/>
    <dgm:cxn modelId="{C6DE2012-1B6A-A34A-923A-896E5605D037}" type="presParOf" srcId="{BBBD96AC-FD43-452B-9710-8C7C4C588BD7}" destId="{F5892277-889D-4FE1-B0E7-D18FDD7FA304}" srcOrd="0" destOrd="0" presId="urn:microsoft.com/office/officeart/2005/8/layout/chevron2"/>
    <dgm:cxn modelId="{E1D15111-0BF3-6D42-9ECD-E6A839053B84}" type="presParOf" srcId="{F5892277-889D-4FE1-B0E7-D18FDD7FA304}" destId="{BB05253F-83E1-44E5-A3EC-B9BDDAD25074}" srcOrd="0" destOrd="0" presId="urn:microsoft.com/office/officeart/2005/8/layout/chevron2"/>
    <dgm:cxn modelId="{576708EB-D37A-4A4C-8DB4-ED487ADEE8A9}" type="presParOf" srcId="{F5892277-889D-4FE1-B0E7-D18FDD7FA304}" destId="{52F8124A-B879-4847-8C2C-659BF79B7E63}" srcOrd="1" destOrd="0" presId="urn:microsoft.com/office/officeart/2005/8/layout/chevron2"/>
    <dgm:cxn modelId="{6103ECC5-00BC-7B41-9817-061E52453230}" type="presParOf" srcId="{BBBD96AC-FD43-452B-9710-8C7C4C588BD7}" destId="{EC53768A-7054-4C22-B038-1A6E8171DC6A}" srcOrd="1" destOrd="0" presId="urn:microsoft.com/office/officeart/2005/8/layout/chevron2"/>
    <dgm:cxn modelId="{D9ECABCA-78F0-8542-B8A0-B2F9582A7341}" type="presParOf" srcId="{BBBD96AC-FD43-452B-9710-8C7C4C588BD7}" destId="{EC130D48-E75B-4980-9922-2C9A95EA84FF}" srcOrd="2" destOrd="0" presId="urn:microsoft.com/office/officeart/2005/8/layout/chevron2"/>
    <dgm:cxn modelId="{35F70A55-C153-1541-A78D-5553D24BA25F}" type="presParOf" srcId="{EC130D48-E75B-4980-9922-2C9A95EA84FF}" destId="{346D0B0C-5D40-4336-B06A-0546740BEE0B}" srcOrd="0" destOrd="0" presId="urn:microsoft.com/office/officeart/2005/8/layout/chevron2"/>
    <dgm:cxn modelId="{F916CF16-5CF5-4947-866B-BC1B3849470E}" type="presParOf" srcId="{EC130D48-E75B-4980-9922-2C9A95EA84FF}" destId="{925F463D-59BE-4CCC-8C49-26857644BCE0}" srcOrd="1" destOrd="0" presId="urn:microsoft.com/office/officeart/2005/8/layout/chevron2"/>
    <dgm:cxn modelId="{F4CDE984-4FEB-1B48-BF70-C0B7F21EC3B4}" type="presParOf" srcId="{BBBD96AC-FD43-452B-9710-8C7C4C588BD7}" destId="{6B44B2FB-DDFC-46AA-8311-0D594A742CD9}" srcOrd="3" destOrd="0" presId="urn:microsoft.com/office/officeart/2005/8/layout/chevron2"/>
    <dgm:cxn modelId="{575C2B02-CED1-CF4D-BD9C-FC9E90C237CB}" type="presParOf" srcId="{BBBD96AC-FD43-452B-9710-8C7C4C588BD7}" destId="{08F31B11-630A-4577-BFEC-3E1AF333FAA6}" srcOrd="4" destOrd="0" presId="urn:microsoft.com/office/officeart/2005/8/layout/chevron2"/>
    <dgm:cxn modelId="{7B7C3C83-2B0E-8145-A0D8-2D8875C81001}" type="presParOf" srcId="{08F31B11-630A-4577-BFEC-3E1AF333FAA6}" destId="{D3C6498D-B6CE-49F3-AE20-701D84FB7DB8}" srcOrd="0" destOrd="0" presId="urn:microsoft.com/office/officeart/2005/8/layout/chevron2"/>
    <dgm:cxn modelId="{52AE2CE6-E520-4A4E-89D2-6890A302BD9F}" type="presParOf" srcId="{08F31B11-630A-4577-BFEC-3E1AF333FAA6}" destId="{72A829E4-EB6E-42ED-AF12-7CA4476192E4}" srcOrd="1" destOrd="0" presId="urn:microsoft.com/office/officeart/2005/8/layout/chevron2"/>
    <dgm:cxn modelId="{11FF2302-03A8-FE4D-8AA2-23906EF860E5}" type="presParOf" srcId="{BBBD96AC-FD43-452B-9710-8C7C4C588BD7}" destId="{4D2D441B-EEFD-47A7-ACF8-5DA53CB49279}" srcOrd="5" destOrd="0" presId="urn:microsoft.com/office/officeart/2005/8/layout/chevron2"/>
    <dgm:cxn modelId="{918265B6-D661-7E41-9EE3-5B18E568C477}" type="presParOf" srcId="{BBBD96AC-FD43-452B-9710-8C7C4C588BD7}" destId="{0E893A05-BCA1-49A5-A5D3-96425F6C2C70}" srcOrd="6" destOrd="0" presId="urn:microsoft.com/office/officeart/2005/8/layout/chevron2"/>
    <dgm:cxn modelId="{50058A37-BBCA-104E-B498-0B24A4A27D35}" type="presParOf" srcId="{0E893A05-BCA1-49A5-A5D3-96425F6C2C70}" destId="{37A6FF76-07D2-48A8-8F2E-4D7FC44F814C}" srcOrd="0" destOrd="0" presId="urn:microsoft.com/office/officeart/2005/8/layout/chevron2"/>
    <dgm:cxn modelId="{68C7EB6B-2818-6C48-A658-EB55BF89BFF5}" type="presParOf" srcId="{0E893A05-BCA1-49A5-A5D3-96425F6C2C70}" destId="{FF1E322B-DDAB-4B34-A259-1BB3AE791E5A}" srcOrd="1" destOrd="0" presId="urn:microsoft.com/office/officeart/2005/8/layout/chevron2"/>
    <dgm:cxn modelId="{5FED5447-E5C4-3746-9201-678CA22A808D}" type="presParOf" srcId="{BBBD96AC-FD43-452B-9710-8C7C4C588BD7}" destId="{361B0BCA-5AAA-4186-BFDF-F2D724B99C9C}" srcOrd="7" destOrd="0" presId="urn:microsoft.com/office/officeart/2005/8/layout/chevron2"/>
    <dgm:cxn modelId="{80C7528A-C4BF-D74B-86B5-5856D9CB87E2}" type="presParOf" srcId="{BBBD96AC-FD43-452B-9710-8C7C4C588BD7}" destId="{DCB21F05-F76B-4B13-AEE7-F92E80A8D7EE}" srcOrd="8" destOrd="0" presId="urn:microsoft.com/office/officeart/2005/8/layout/chevron2"/>
    <dgm:cxn modelId="{833C5AB3-83B2-FE48-B81F-2A3167FDE71E}" type="presParOf" srcId="{DCB21F05-F76B-4B13-AEE7-F92E80A8D7EE}" destId="{93BC9DF7-2A8C-41AF-B1FB-8EDF7B08998C}" srcOrd="0" destOrd="0" presId="urn:microsoft.com/office/officeart/2005/8/layout/chevron2"/>
    <dgm:cxn modelId="{BC45AB22-A62A-BA46-A287-875D227B0C8F}" type="presParOf" srcId="{DCB21F05-F76B-4B13-AEE7-F92E80A8D7EE}" destId="{00577616-8E6A-42BB-91FA-E475A13E1B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E7AB3-3CAC-4ECC-978B-65824FB4E5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6B6A46-B942-410D-AF09-B17C9BBE7FC1}">
      <dgm:prSet phldrT="[Tekst]" custT="1"/>
      <dgm:spPr>
        <a:solidFill>
          <a:srgbClr val="0070C0"/>
        </a:solidFill>
        <a:ln>
          <a:solidFill>
            <a:srgbClr val="002060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600" b="1" dirty="0"/>
            <a:t>VI zadanie</a:t>
          </a:r>
        </a:p>
      </dgm:t>
    </dgm:pt>
    <dgm:pt modelId="{B75457F1-2AE0-4488-B6E3-C5FC5C413D13}" type="parTrans" cxnId="{ED7D7DF9-DEA9-42A1-B46F-ED7071BCE906}">
      <dgm:prSet/>
      <dgm:spPr/>
      <dgm:t>
        <a:bodyPr/>
        <a:lstStyle/>
        <a:p>
          <a:endParaRPr lang="pl-PL" sz="1800"/>
        </a:p>
      </dgm:t>
    </dgm:pt>
    <dgm:pt modelId="{9516E271-E6B0-4969-9208-15EDD1452071}" type="sibTrans" cxnId="{ED7D7DF9-DEA9-42A1-B46F-ED7071BCE906}">
      <dgm:prSet/>
      <dgm:spPr/>
      <dgm:t>
        <a:bodyPr/>
        <a:lstStyle/>
        <a:p>
          <a:endParaRPr lang="pl-PL" sz="1800"/>
        </a:p>
      </dgm:t>
    </dgm:pt>
    <dgm:pt modelId="{6DA9F985-5292-4348-A03B-C38E79660BDB}">
      <dgm:prSet phldrT="[Tekst]" custT="1"/>
      <dgm:spPr>
        <a:ln>
          <a:solidFill>
            <a:srgbClr val="002060"/>
          </a:solidFill>
        </a:ln>
      </dgm:spPr>
      <dgm:t>
        <a:bodyPr/>
        <a:lstStyle/>
        <a:p>
          <a:pPr algn="just"/>
          <a:r>
            <a:rPr lang="pl-PL" sz="1800" dirty="0"/>
            <a:t>Gromadzenie oraz udostępnianie informacji związanych                                   ze świętokrzyskim rynkiem pracy.</a:t>
          </a:r>
        </a:p>
      </dgm:t>
    </dgm:pt>
    <dgm:pt modelId="{501F8857-5131-4059-8C94-7F9E47CBF3D7}" type="parTrans" cxnId="{DD3CFC49-4098-45C3-B91B-7C150F2BD083}">
      <dgm:prSet/>
      <dgm:spPr/>
      <dgm:t>
        <a:bodyPr/>
        <a:lstStyle/>
        <a:p>
          <a:endParaRPr lang="pl-PL" sz="1800"/>
        </a:p>
      </dgm:t>
    </dgm:pt>
    <dgm:pt modelId="{385AD346-2F2D-434B-937B-6C6F36C08BCB}" type="sibTrans" cxnId="{DD3CFC49-4098-45C3-B91B-7C150F2BD083}">
      <dgm:prSet/>
      <dgm:spPr/>
      <dgm:t>
        <a:bodyPr/>
        <a:lstStyle/>
        <a:p>
          <a:endParaRPr lang="pl-PL" sz="1800"/>
        </a:p>
      </dgm:t>
    </dgm:pt>
    <dgm:pt modelId="{FF4095EA-8E90-4814-A6A5-CA4A6FDBC005}">
      <dgm:prSet phldrT="[Tekst]" custT="1"/>
      <dgm:spPr>
        <a:solidFill>
          <a:srgbClr val="00B0F0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sz="1600" b="1" dirty="0"/>
            <a:t>VII zadanie</a:t>
          </a:r>
        </a:p>
      </dgm:t>
    </dgm:pt>
    <dgm:pt modelId="{C95341E9-07AD-47C1-991D-91FA6ECD7A88}" type="parTrans" cxnId="{04436E67-7DD8-4ECD-BFA6-FC265290678A}">
      <dgm:prSet/>
      <dgm:spPr/>
      <dgm:t>
        <a:bodyPr/>
        <a:lstStyle/>
        <a:p>
          <a:endParaRPr lang="pl-PL" sz="1800"/>
        </a:p>
      </dgm:t>
    </dgm:pt>
    <dgm:pt modelId="{69A70D8B-CC15-4C31-9188-5BC29D3AB630}" type="sibTrans" cxnId="{04436E67-7DD8-4ECD-BFA6-FC265290678A}">
      <dgm:prSet/>
      <dgm:spPr/>
      <dgm:t>
        <a:bodyPr/>
        <a:lstStyle/>
        <a:p>
          <a:endParaRPr lang="pl-PL" sz="1800"/>
        </a:p>
      </dgm:t>
    </dgm:pt>
    <dgm:pt modelId="{F04C2124-46D1-4D51-9BED-91FA00D34FAA}">
      <dgm:prSet phldrT="[Teks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just"/>
          <a:r>
            <a:rPr lang="pl-PL" sz="1800" dirty="0"/>
            <a:t>Inicjowanie i prowadzenie współpracy z instytucjami edukacyjnymi m.in. z uczelniami wyższymi, instytucjami rynku pracy: WUP, MUP, Izbą Rzemieślników i Pracodawców, OHP.</a:t>
          </a:r>
        </a:p>
      </dgm:t>
    </dgm:pt>
    <dgm:pt modelId="{E94D28BA-AE5D-4EA3-B9F1-3C814742B162}" type="parTrans" cxnId="{AF56B349-DC04-4A7C-B854-D31F97AA3079}">
      <dgm:prSet/>
      <dgm:spPr/>
      <dgm:t>
        <a:bodyPr/>
        <a:lstStyle/>
        <a:p>
          <a:endParaRPr lang="pl-PL" sz="1800"/>
        </a:p>
      </dgm:t>
    </dgm:pt>
    <dgm:pt modelId="{9BB50349-BBDC-4B37-8472-F213F14633B7}" type="sibTrans" cxnId="{AF56B349-DC04-4A7C-B854-D31F97AA3079}">
      <dgm:prSet/>
      <dgm:spPr/>
      <dgm:t>
        <a:bodyPr/>
        <a:lstStyle/>
        <a:p>
          <a:endParaRPr lang="pl-PL" sz="1800"/>
        </a:p>
      </dgm:t>
    </dgm:pt>
    <dgm:pt modelId="{F60FCCED-2308-4E4D-9BBB-9750FF7EDF73}">
      <dgm:prSet phldrT="[Tekst]" custT="1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600" b="1" dirty="0"/>
            <a:t>VIII zadanie</a:t>
          </a:r>
        </a:p>
      </dgm:t>
    </dgm:pt>
    <dgm:pt modelId="{31D489E8-8E14-4570-9EF4-0B3E0D25D9C7}" type="parTrans" cxnId="{D3539712-31A9-457A-A3BA-FF64C900C2AB}">
      <dgm:prSet/>
      <dgm:spPr/>
      <dgm:t>
        <a:bodyPr/>
        <a:lstStyle/>
        <a:p>
          <a:endParaRPr lang="pl-PL" sz="1800"/>
        </a:p>
      </dgm:t>
    </dgm:pt>
    <dgm:pt modelId="{EAFC13B2-8E24-4AC0-9DE4-EAFFC3701758}" type="sibTrans" cxnId="{D3539712-31A9-457A-A3BA-FF64C900C2AB}">
      <dgm:prSet/>
      <dgm:spPr/>
      <dgm:t>
        <a:bodyPr/>
        <a:lstStyle/>
        <a:p>
          <a:endParaRPr lang="pl-PL" sz="1800"/>
        </a:p>
      </dgm:t>
    </dgm:pt>
    <dgm:pt modelId="{CEAE6FE8-D010-4F70-9DD0-2AC1317B9C94}">
      <dgm:prSet custT="1"/>
      <dgm:spPr/>
      <dgm:t>
        <a:bodyPr/>
        <a:lstStyle/>
        <a:p>
          <a:pPr algn="l"/>
          <a:endParaRPr lang="pl-PL" sz="1800" dirty="0"/>
        </a:p>
      </dgm:t>
    </dgm:pt>
    <dgm:pt modelId="{B298B604-F6C2-46DE-9B5B-FF55FE4BB150}" type="parTrans" cxnId="{4D2BCA63-5464-45AF-92E0-5921377CD20F}">
      <dgm:prSet/>
      <dgm:spPr/>
      <dgm:t>
        <a:bodyPr/>
        <a:lstStyle/>
        <a:p>
          <a:endParaRPr lang="pl-PL" sz="1800"/>
        </a:p>
      </dgm:t>
    </dgm:pt>
    <dgm:pt modelId="{8F598210-D40E-4124-AF5F-3F6F2721D5E8}" type="sibTrans" cxnId="{4D2BCA63-5464-45AF-92E0-5921377CD20F}">
      <dgm:prSet/>
      <dgm:spPr/>
      <dgm:t>
        <a:bodyPr/>
        <a:lstStyle/>
        <a:p>
          <a:endParaRPr lang="pl-PL" sz="1800"/>
        </a:p>
      </dgm:t>
    </dgm:pt>
    <dgm:pt modelId="{D1018FF2-E9CF-492C-9F24-2AA17A941A49}">
      <dgm:prSet custT="1"/>
      <dgm:spPr/>
      <dgm:t>
        <a:bodyPr/>
        <a:lstStyle/>
        <a:p>
          <a:pPr algn="l"/>
          <a:endParaRPr lang="pl-PL" sz="1800" dirty="0"/>
        </a:p>
      </dgm:t>
    </dgm:pt>
    <dgm:pt modelId="{E61AFB11-6CBB-4EFE-9D20-2EB82F7200A1}" type="parTrans" cxnId="{8993006A-76EB-47FB-B2E3-4DBA981E9B20}">
      <dgm:prSet/>
      <dgm:spPr/>
      <dgm:t>
        <a:bodyPr/>
        <a:lstStyle/>
        <a:p>
          <a:endParaRPr lang="pl-PL" sz="1800"/>
        </a:p>
      </dgm:t>
    </dgm:pt>
    <dgm:pt modelId="{C98CABB4-FDA5-444E-AFA2-7CEC396AF251}" type="sibTrans" cxnId="{8993006A-76EB-47FB-B2E3-4DBA981E9B20}">
      <dgm:prSet/>
      <dgm:spPr/>
      <dgm:t>
        <a:bodyPr/>
        <a:lstStyle/>
        <a:p>
          <a:endParaRPr lang="pl-PL" sz="1800"/>
        </a:p>
      </dgm:t>
    </dgm:pt>
    <dgm:pt modelId="{A8AEE0FC-421E-4C3A-B01B-6FFF8491C938}">
      <dgm:prSet phldrT="[Tekst]" custT="1"/>
      <dgm:spPr>
        <a:ln>
          <a:solidFill>
            <a:schemeClr val="accent6">
              <a:lumMod val="5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600" b="1" dirty="0"/>
            <a:t>IX zadanie</a:t>
          </a:r>
        </a:p>
      </dgm:t>
    </dgm:pt>
    <dgm:pt modelId="{129153D8-0E29-48EF-909C-452C2A326C4A}" type="parTrans" cxnId="{B12FD1CE-D206-467D-B68F-DBA4EBCFCC11}">
      <dgm:prSet/>
      <dgm:spPr/>
      <dgm:t>
        <a:bodyPr/>
        <a:lstStyle/>
        <a:p>
          <a:endParaRPr lang="pl-PL" sz="1800"/>
        </a:p>
      </dgm:t>
    </dgm:pt>
    <dgm:pt modelId="{DD4F1CA3-E8F8-47F3-86EA-F48081C9120D}" type="sibTrans" cxnId="{B12FD1CE-D206-467D-B68F-DBA4EBCFCC11}">
      <dgm:prSet/>
      <dgm:spPr/>
      <dgm:t>
        <a:bodyPr/>
        <a:lstStyle/>
        <a:p>
          <a:endParaRPr lang="pl-PL" sz="1800"/>
        </a:p>
      </dgm:t>
    </dgm:pt>
    <dgm:pt modelId="{CECADAB9-64CD-409F-BA7F-0539B8DF819B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dirty="0"/>
            <a:t>Indywidualne diagnozy preferencji zawodowych. </a:t>
          </a:r>
        </a:p>
      </dgm:t>
    </dgm:pt>
    <dgm:pt modelId="{649AA207-245B-48D9-A0CC-C44477984B56}" type="parTrans" cxnId="{BB358BC8-0B7B-4405-B8E5-5B53FFF5678E}">
      <dgm:prSet/>
      <dgm:spPr/>
      <dgm:t>
        <a:bodyPr/>
        <a:lstStyle/>
        <a:p>
          <a:endParaRPr lang="pl-PL" sz="1800"/>
        </a:p>
      </dgm:t>
    </dgm:pt>
    <dgm:pt modelId="{C179E308-F40E-4EA3-BA9D-E5CC42BCC571}" type="sibTrans" cxnId="{BB358BC8-0B7B-4405-B8E5-5B53FFF5678E}">
      <dgm:prSet/>
      <dgm:spPr/>
      <dgm:t>
        <a:bodyPr/>
        <a:lstStyle/>
        <a:p>
          <a:endParaRPr lang="pl-PL" sz="1800"/>
        </a:p>
      </dgm:t>
    </dgm:pt>
    <dgm:pt modelId="{8528C503-3E05-41B5-A7B4-42DAD575ACE1}">
      <dgm:prSet custT="1"/>
      <dgm:spPr/>
      <dgm:t>
        <a:bodyPr/>
        <a:lstStyle/>
        <a:p>
          <a:pPr algn="just"/>
          <a:r>
            <a:rPr lang="pl-PL" sz="1800" dirty="0"/>
            <a:t>Wspieranie uczniów w rozpoznawaniu własnych predyspozycji                   i określaniu drogi dalszej edukacji.</a:t>
          </a:r>
        </a:p>
      </dgm:t>
    </dgm:pt>
    <dgm:pt modelId="{D6F202F7-4D29-415B-B57E-C9CD9DB93612}" type="parTrans" cxnId="{6E13C0B4-32D9-4295-9255-12EC065C895C}">
      <dgm:prSet/>
      <dgm:spPr/>
      <dgm:t>
        <a:bodyPr/>
        <a:lstStyle/>
        <a:p>
          <a:endParaRPr lang="pl-PL" sz="1800"/>
        </a:p>
      </dgm:t>
    </dgm:pt>
    <dgm:pt modelId="{6D3B1782-E3B1-4E35-A037-FB8DA5D2B7C6}" type="sibTrans" cxnId="{6E13C0B4-32D9-4295-9255-12EC065C895C}">
      <dgm:prSet/>
      <dgm:spPr/>
      <dgm:t>
        <a:bodyPr/>
        <a:lstStyle/>
        <a:p>
          <a:endParaRPr lang="pl-PL" sz="1800"/>
        </a:p>
      </dgm:t>
    </dgm:pt>
    <dgm:pt modelId="{768776A7-C6C4-44C2-BD40-F67898B632C9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dirty="0"/>
            <a:t>Konsultacje dla rodziców i uczniów.</a:t>
          </a:r>
        </a:p>
      </dgm:t>
    </dgm:pt>
    <dgm:pt modelId="{E26F0995-F9BC-411E-BBCD-B8EC6E739DE3}" type="parTrans" cxnId="{F480F902-89D0-469A-B19C-B29DC57DDAD3}">
      <dgm:prSet/>
      <dgm:spPr/>
      <dgm:t>
        <a:bodyPr/>
        <a:lstStyle/>
        <a:p>
          <a:endParaRPr lang="pl-PL"/>
        </a:p>
      </dgm:t>
    </dgm:pt>
    <dgm:pt modelId="{D2CE7A7B-2977-47C4-8DB8-4B3CE4129488}" type="sibTrans" cxnId="{F480F902-89D0-469A-B19C-B29DC57DDAD3}">
      <dgm:prSet/>
      <dgm:spPr/>
      <dgm:t>
        <a:bodyPr/>
        <a:lstStyle/>
        <a:p>
          <a:endParaRPr lang="pl-PL"/>
        </a:p>
      </dgm:t>
    </dgm:pt>
    <dgm:pt modelId="{BBBD96AC-FD43-452B-9710-8C7C4C588BD7}" type="pres">
      <dgm:prSet presAssocID="{A25E7AB3-3CAC-4ECC-978B-65824FB4E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5892277-889D-4FE1-B0E7-D18FDD7FA304}" type="pres">
      <dgm:prSet presAssocID="{2C6B6A46-B942-410D-AF09-B17C9BBE7FC1}" presName="composite" presStyleCnt="0"/>
      <dgm:spPr/>
    </dgm:pt>
    <dgm:pt modelId="{BB05253F-83E1-44E5-A3EC-B9BDDAD25074}" type="pres">
      <dgm:prSet presAssocID="{2C6B6A46-B942-410D-AF09-B17C9BBE7FC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F8124A-B879-4847-8C2C-659BF79B7E63}" type="pres">
      <dgm:prSet presAssocID="{2C6B6A46-B942-410D-AF09-B17C9BBE7FC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53768A-7054-4C22-B038-1A6E8171DC6A}" type="pres">
      <dgm:prSet presAssocID="{9516E271-E6B0-4969-9208-15EDD1452071}" presName="sp" presStyleCnt="0"/>
      <dgm:spPr/>
    </dgm:pt>
    <dgm:pt modelId="{EC130D48-E75B-4980-9922-2C9A95EA84FF}" type="pres">
      <dgm:prSet presAssocID="{FF4095EA-8E90-4814-A6A5-CA4A6FDBC005}" presName="composite" presStyleCnt="0"/>
      <dgm:spPr/>
    </dgm:pt>
    <dgm:pt modelId="{346D0B0C-5D40-4336-B06A-0546740BEE0B}" type="pres">
      <dgm:prSet presAssocID="{FF4095EA-8E90-4814-A6A5-CA4A6FDBC005}" presName="parentText" presStyleLbl="alignNode1" presStyleIdx="1" presStyleCnt="4" custLinFactNeighborY="58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5F463D-59BE-4CCC-8C49-26857644BCE0}" type="pres">
      <dgm:prSet presAssocID="{FF4095EA-8E90-4814-A6A5-CA4A6FDBC0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44B2FB-DDFC-46AA-8311-0D594A742CD9}" type="pres">
      <dgm:prSet presAssocID="{69A70D8B-CC15-4C31-9188-5BC29D3AB630}" presName="sp" presStyleCnt="0"/>
      <dgm:spPr/>
    </dgm:pt>
    <dgm:pt modelId="{08F31B11-630A-4577-BFEC-3E1AF333FAA6}" type="pres">
      <dgm:prSet presAssocID="{F60FCCED-2308-4E4D-9BBB-9750FF7EDF73}" presName="composite" presStyleCnt="0"/>
      <dgm:spPr/>
    </dgm:pt>
    <dgm:pt modelId="{D3C6498D-B6CE-49F3-AE20-701D84FB7DB8}" type="pres">
      <dgm:prSet presAssocID="{F60FCCED-2308-4E4D-9BBB-9750FF7EDF7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A829E4-EB6E-42ED-AF12-7CA4476192E4}" type="pres">
      <dgm:prSet presAssocID="{F60FCCED-2308-4E4D-9BBB-9750FF7EDF7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2D441B-EEFD-47A7-ACF8-5DA53CB49279}" type="pres">
      <dgm:prSet presAssocID="{EAFC13B2-8E24-4AC0-9DE4-EAFFC3701758}" presName="sp" presStyleCnt="0"/>
      <dgm:spPr/>
    </dgm:pt>
    <dgm:pt modelId="{C082D89F-7869-4378-AD02-49A8CF801661}" type="pres">
      <dgm:prSet presAssocID="{A8AEE0FC-421E-4C3A-B01B-6FFF8491C938}" presName="composite" presStyleCnt="0"/>
      <dgm:spPr/>
    </dgm:pt>
    <dgm:pt modelId="{BB381406-80F5-4E91-B3D4-2F391D93F818}" type="pres">
      <dgm:prSet presAssocID="{A8AEE0FC-421E-4C3A-B01B-6FFF8491C9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B8089F-C38F-4BAF-88CD-1AA86585D937}" type="pres">
      <dgm:prSet presAssocID="{A8AEE0FC-421E-4C3A-B01B-6FFF8491C93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B54BAD-336C-4149-9012-3ADE7C1C59C1}" type="presOf" srcId="{2C6B6A46-B942-410D-AF09-B17C9BBE7FC1}" destId="{BB05253F-83E1-44E5-A3EC-B9BDDAD25074}" srcOrd="0" destOrd="0" presId="urn:microsoft.com/office/officeart/2005/8/layout/chevron2"/>
    <dgm:cxn modelId="{B04FF7AA-BA6C-904B-8CFD-BCB27E3159A2}" type="presOf" srcId="{8528C503-3E05-41B5-A7B4-42DAD575ACE1}" destId="{04B8089F-C38F-4BAF-88CD-1AA86585D937}" srcOrd="0" destOrd="1" presId="urn:microsoft.com/office/officeart/2005/8/layout/chevron2"/>
    <dgm:cxn modelId="{5ECC9CD4-070D-644F-ADEE-CB4FA7026BB0}" type="presOf" srcId="{A8AEE0FC-421E-4C3A-B01B-6FFF8491C938}" destId="{BB381406-80F5-4E91-B3D4-2F391D93F818}" srcOrd="0" destOrd="0" presId="urn:microsoft.com/office/officeart/2005/8/layout/chevron2"/>
    <dgm:cxn modelId="{9F51F1C4-5A01-FD42-BE4E-7B60D3811C18}" type="presOf" srcId="{CECADAB9-64CD-409F-BA7F-0539B8DF819B}" destId="{72A829E4-EB6E-42ED-AF12-7CA4476192E4}" srcOrd="0" destOrd="0" presId="urn:microsoft.com/office/officeart/2005/8/layout/chevron2"/>
    <dgm:cxn modelId="{D6C36F88-39AC-284C-B6F5-608C13F88CB6}" type="presOf" srcId="{FF4095EA-8E90-4814-A6A5-CA4A6FDBC005}" destId="{346D0B0C-5D40-4336-B06A-0546740BEE0B}" srcOrd="0" destOrd="0" presId="urn:microsoft.com/office/officeart/2005/8/layout/chevron2"/>
    <dgm:cxn modelId="{BB358BC8-0B7B-4405-B8E5-5B53FFF5678E}" srcId="{F60FCCED-2308-4E4D-9BBB-9750FF7EDF73}" destId="{CECADAB9-64CD-409F-BA7F-0539B8DF819B}" srcOrd="0" destOrd="0" parTransId="{649AA207-245B-48D9-A0CC-C44477984B56}" sibTransId="{C179E308-F40E-4EA3-BA9D-E5CC42BCC571}"/>
    <dgm:cxn modelId="{605307D1-DFED-9B4A-ABE1-57F8764428F6}" type="presOf" srcId="{F04C2124-46D1-4D51-9BED-91FA00D34FAA}" destId="{925F463D-59BE-4CCC-8C49-26857644BCE0}" srcOrd="0" destOrd="0" presId="urn:microsoft.com/office/officeart/2005/8/layout/chevron2"/>
    <dgm:cxn modelId="{DD3CFC49-4098-45C3-B91B-7C150F2BD083}" srcId="{2C6B6A46-B942-410D-AF09-B17C9BBE7FC1}" destId="{6DA9F985-5292-4348-A03B-C38E79660BDB}" srcOrd="0" destOrd="0" parTransId="{501F8857-5131-4059-8C94-7F9E47CBF3D7}" sibTransId="{385AD346-2F2D-434B-937B-6C6F36C08BCB}"/>
    <dgm:cxn modelId="{B12FD1CE-D206-467D-B68F-DBA4EBCFCC11}" srcId="{A25E7AB3-3CAC-4ECC-978B-65824FB4E5AC}" destId="{A8AEE0FC-421E-4C3A-B01B-6FFF8491C938}" srcOrd="3" destOrd="0" parTransId="{129153D8-0E29-48EF-909C-452C2A326C4A}" sibTransId="{DD4F1CA3-E8F8-47F3-86EA-F48081C9120D}"/>
    <dgm:cxn modelId="{ED7D7DF9-DEA9-42A1-B46F-ED7071BCE906}" srcId="{A25E7AB3-3CAC-4ECC-978B-65824FB4E5AC}" destId="{2C6B6A46-B942-410D-AF09-B17C9BBE7FC1}" srcOrd="0" destOrd="0" parTransId="{B75457F1-2AE0-4488-B6E3-C5FC5C413D13}" sibTransId="{9516E271-E6B0-4969-9208-15EDD1452071}"/>
    <dgm:cxn modelId="{9D10D45B-46EB-9340-ADF2-65BCCFABA4CB}" type="presOf" srcId="{6DA9F985-5292-4348-A03B-C38E79660BDB}" destId="{52F8124A-B879-4847-8C2C-659BF79B7E63}" srcOrd="0" destOrd="0" presId="urn:microsoft.com/office/officeart/2005/8/layout/chevron2"/>
    <dgm:cxn modelId="{6E13C0B4-32D9-4295-9255-12EC065C895C}" srcId="{A8AEE0FC-421E-4C3A-B01B-6FFF8491C938}" destId="{8528C503-3E05-41B5-A7B4-42DAD575ACE1}" srcOrd="1" destOrd="0" parTransId="{D6F202F7-4D29-415B-B57E-C9CD9DB93612}" sibTransId="{6D3B1782-E3B1-4E35-A037-FB8DA5D2B7C6}"/>
    <dgm:cxn modelId="{F7FA2D65-C9CB-EC40-9BD7-5DA7B8D0ED84}" type="presOf" srcId="{768776A7-C6C4-44C2-BD40-F67898B632C9}" destId="{72A829E4-EB6E-42ED-AF12-7CA4476192E4}" srcOrd="0" destOrd="1" presId="urn:microsoft.com/office/officeart/2005/8/layout/chevron2"/>
    <dgm:cxn modelId="{4D2BCA63-5464-45AF-92E0-5921377CD20F}" srcId="{A8AEE0FC-421E-4C3A-B01B-6FFF8491C938}" destId="{CEAE6FE8-D010-4F70-9DD0-2AC1317B9C94}" srcOrd="0" destOrd="0" parTransId="{B298B604-F6C2-46DE-9B5B-FF55FE4BB150}" sibTransId="{8F598210-D40E-4124-AF5F-3F6F2721D5E8}"/>
    <dgm:cxn modelId="{8993006A-76EB-47FB-B2E3-4DBA981E9B20}" srcId="{A8AEE0FC-421E-4C3A-B01B-6FFF8491C938}" destId="{D1018FF2-E9CF-492C-9F24-2AA17A941A49}" srcOrd="2" destOrd="0" parTransId="{E61AFB11-6CBB-4EFE-9D20-2EB82F7200A1}" sibTransId="{C98CABB4-FDA5-444E-AFA2-7CEC396AF251}"/>
    <dgm:cxn modelId="{39420510-DF32-CA4D-B8EE-5A87F2B1FCC8}" type="presOf" srcId="{A25E7AB3-3CAC-4ECC-978B-65824FB4E5AC}" destId="{BBBD96AC-FD43-452B-9710-8C7C4C588BD7}" srcOrd="0" destOrd="0" presId="urn:microsoft.com/office/officeart/2005/8/layout/chevron2"/>
    <dgm:cxn modelId="{478E1B54-5665-7F4A-B600-76007BFA64A9}" type="presOf" srcId="{D1018FF2-E9CF-492C-9F24-2AA17A941A49}" destId="{04B8089F-C38F-4BAF-88CD-1AA86585D937}" srcOrd="0" destOrd="2" presId="urn:microsoft.com/office/officeart/2005/8/layout/chevron2"/>
    <dgm:cxn modelId="{04436E67-7DD8-4ECD-BFA6-FC265290678A}" srcId="{A25E7AB3-3CAC-4ECC-978B-65824FB4E5AC}" destId="{FF4095EA-8E90-4814-A6A5-CA4A6FDBC005}" srcOrd="1" destOrd="0" parTransId="{C95341E9-07AD-47C1-991D-91FA6ECD7A88}" sibTransId="{69A70D8B-CC15-4C31-9188-5BC29D3AB630}"/>
    <dgm:cxn modelId="{AF56B349-DC04-4A7C-B854-D31F97AA3079}" srcId="{FF4095EA-8E90-4814-A6A5-CA4A6FDBC005}" destId="{F04C2124-46D1-4D51-9BED-91FA00D34FAA}" srcOrd="0" destOrd="0" parTransId="{E94D28BA-AE5D-4EA3-B9F1-3C814742B162}" sibTransId="{9BB50349-BBDC-4B37-8472-F213F14633B7}"/>
    <dgm:cxn modelId="{0BB8EFFD-C583-1540-A1AB-B4554E4FE787}" type="presOf" srcId="{CEAE6FE8-D010-4F70-9DD0-2AC1317B9C94}" destId="{04B8089F-C38F-4BAF-88CD-1AA86585D937}" srcOrd="0" destOrd="0" presId="urn:microsoft.com/office/officeart/2005/8/layout/chevron2"/>
    <dgm:cxn modelId="{D3539712-31A9-457A-A3BA-FF64C900C2AB}" srcId="{A25E7AB3-3CAC-4ECC-978B-65824FB4E5AC}" destId="{F60FCCED-2308-4E4D-9BBB-9750FF7EDF73}" srcOrd="2" destOrd="0" parTransId="{31D489E8-8E14-4570-9EF4-0B3E0D25D9C7}" sibTransId="{EAFC13B2-8E24-4AC0-9DE4-EAFFC3701758}"/>
    <dgm:cxn modelId="{37952FC2-8663-8344-B6A8-04A6299371AE}" type="presOf" srcId="{F60FCCED-2308-4E4D-9BBB-9750FF7EDF73}" destId="{D3C6498D-B6CE-49F3-AE20-701D84FB7DB8}" srcOrd="0" destOrd="0" presId="urn:microsoft.com/office/officeart/2005/8/layout/chevron2"/>
    <dgm:cxn modelId="{F480F902-89D0-469A-B19C-B29DC57DDAD3}" srcId="{F60FCCED-2308-4E4D-9BBB-9750FF7EDF73}" destId="{768776A7-C6C4-44C2-BD40-F67898B632C9}" srcOrd="1" destOrd="0" parTransId="{E26F0995-F9BC-411E-BBCD-B8EC6E739DE3}" sibTransId="{D2CE7A7B-2977-47C4-8DB8-4B3CE4129488}"/>
    <dgm:cxn modelId="{BF94B162-2CEA-774A-A558-426389B6002A}" type="presParOf" srcId="{BBBD96AC-FD43-452B-9710-8C7C4C588BD7}" destId="{F5892277-889D-4FE1-B0E7-D18FDD7FA304}" srcOrd="0" destOrd="0" presId="urn:microsoft.com/office/officeart/2005/8/layout/chevron2"/>
    <dgm:cxn modelId="{A3897A52-498D-A44B-89C7-AD245BCEF4A7}" type="presParOf" srcId="{F5892277-889D-4FE1-B0E7-D18FDD7FA304}" destId="{BB05253F-83E1-44E5-A3EC-B9BDDAD25074}" srcOrd="0" destOrd="0" presId="urn:microsoft.com/office/officeart/2005/8/layout/chevron2"/>
    <dgm:cxn modelId="{49C158C7-B8B7-3A40-87F1-1823B69DC937}" type="presParOf" srcId="{F5892277-889D-4FE1-B0E7-D18FDD7FA304}" destId="{52F8124A-B879-4847-8C2C-659BF79B7E63}" srcOrd="1" destOrd="0" presId="urn:microsoft.com/office/officeart/2005/8/layout/chevron2"/>
    <dgm:cxn modelId="{CCEFF87B-186D-1144-BFC5-C242DDC9919A}" type="presParOf" srcId="{BBBD96AC-FD43-452B-9710-8C7C4C588BD7}" destId="{EC53768A-7054-4C22-B038-1A6E8171DC6A}" srcOrd="1" destOrd="0" presId="urn:microsoft.com/office/officeart/2005/8/layout/chevron2"/>
    <dgm:cxn modelId="{F1866440-3778-684A-BA50-65F9EF10EFF9}" type="presParOf" srcId="{BBBD96AC-FD43-452B-9710-8C7C4C588BD7}" destId="{EC130D48-E75B-4980-9922-2C9A95EA84FF}" srcOrd="2" destOrd="0" presId="urn:microsoft.com/office/officeart/2005/8/layout/chevron2"/>
    <dgm:cxn modelId="{5C9A3FFE-51C5-B540-9A70-550CD81FCB2D}" type="presParOf" srcId="{EC130D48-E75B-4980-9922-2C9A95EA84FF}" destId="{346D0B0C-5D40-4336-B06A-0546740BEE0B}" srcOrd="0" destOrd="0" presId="urn:microsoft.com/office/officeart/2005/8/layout/chevron2"/>
    <dgm:cxn modelId="{71A6A26C-DC66-D34A-BFC4-DF8FD9CF0ACB}" type="presParOf" srcId="{EC130D48-E75B-4980-9922-2C9A95EA84FF}" destId="{925F463D-59BE-4CCC-8C49-26857644BCE0}" srcOrd="1" destOrd="0" presId="urn:microsoft.com/office/officeart/2005/8/layout/chevron2"/>
    <dgm:cxn modelId="{CBC86917-58E0-2948-A4C7-869C40CBE370}" type="presParOf" srcId="{BBBD96AC-FD43-452B-9710-8C7C4C588BD7}" destId="{6B44B2FB-DDFC-46AA-8311-0D594A742CD9}" srcOrd="3" destOrd="0" presId="urn:microsoft.com/office/officeart/2005/8/layout/chevron2"/>
    <dgm:cxn modelId="{4E7DB8EC-3540-3545-853E-390C82E460C6}" type="presParOf" srcId="{BBBD96AC-FD43-452B-9710-8C7C4C588BD7}" destId="{08F31B11-630A-4577-BFEC-3E1AF333FAA6}" srcOrd="4" destOrd="0" presId="urn:microsoft.com/office/officeart/2005/8/layout/chevron2"/>
    <dgm:cxn modelId="{F4C0430A-9E1D-1545-93D6-869AFFF49BAD}" type="presParOf" srcId="{08F31B11-630A-4577-BFEC-3E1AF333FAA6}" destId="{D3C6498D-B6CE-49F3-AE20-701D84FB7DB8}" srcOrd="0" destOrd="0" presId="urn:microsoft.com/office/officeart/2005/8/layout/chevron2"/>
    <dgm:cxn modelId="{DB93ABAF-FCAE-D34D-8B0C-88DBC0028DC2}" type="presParOf" srcId="{08F31B11-630A-4577-BFEC-3E1AF333FAA6}" destId="{72A829E4-EB6E-42ED-AF12-7CA4476192E4}" srcOrd="1" destOrd="0" presId="urn:microsoft.com/office/officeart/2005/8/layout/chevron2"/>
    <dgm:cxn modelId="{181850D0-FF90-E140-A3F2-764E54558A8B}" type="presParOf" srcId="{BBBD96AC-FD43-452B-9710-8C7C4C588BD7}" destId="{4D2D441B-EEFD-47A7-ACF8-5DA53CB49279}" srcOrd="5" destOrd="0" presId="urn:microsoft.com/office/officeart/2005/8/layout/chevron2"/>
    <dgm:cxn modelId="{FB65E144-F0E8-2C4F-AE71-80296234B4D1}" type="presParOf" srcId="{BBBD96AC-FD43-452B-9710-8C7C4C588BD7}" destId="{C082D89F-7869-4378-AD02-49A8CF801661}" srcOrd="6" destOrd="0" presId="urn:microsoft.com/office/officeart/2005/8/layout/chevron2"/>
    <dgm:cxn modelId="{92462DEA-3D0B-6A42-8B01-4EDCF2ACBD51}" type="presParOf" srcId="{C082D89F-7869-4378-AD02-49A8CF801661}" destId="{BB381406-80F5-4E91-B3D4-2F391D93F818}" srcOrd="0" destOrd="0" presId="urn:microsoft.com/office/officeart/2005/8/layout/chevron2"/>
    <dgm:cxn modelId="{286A4D76-DD97-F643-AC78-880A756EB90D}" type="presParOf" srcId="{C082D89F-7869-4378-AD02-49A8CF801661}" destId="{04B8089F-C38F-4BAF-88CD-1AA86585D9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A376F-9037-3B4E-ADC5-B1DF8CC2F9CD}">
      <dsp:nvSpPr>
        <dsp:cNvPr id="0" name=""/>
        <dsp:cNvSpPr/>
      </dsp:nvSpPr>
      <dsp:spPr>
        <a:xfrm>
          <a:off x="4534128" y="1750316"/>
          <a:ext cx="2321985" cy="1547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Świętokrzyski Kurator Oświaty </a:t>
          </a:r>
        </a:p>
      </dsp:txBody>
      <dsp:txXfrm>
        <a:off x="4579467" y="1795655"/>
        <a:ext cx="2231307" cy="1457312"/>
      </dsp:txXfrm>
    </dsp:sp>
    <dsp:sp modelId="{B432ED7D-1EF6-A54E-B9A5-DBB6D7AA5466}">
      <dsp:nvSpPr>
        <dsp:cNvPr id="0" name=""/>
        <dsp:cNvSpPr/>
      </dsp:nvSpPr>
      <dsp:spPr>
        <a:xfrm>
          <a:off x="1167249" y="3298306"/>
          <a:ext cx="4527871" cy="619196"/>
        </a:xfrm>
        <a:custGeom>
          <a:avLst/>
          <a:gdLst/>
          <a:ahLst/>
          <a:cxnLst/>
          <a:rect l="0" t="0" r="0" b="0"/>
          <a:pathLst>
            <a:path>
              <a:moveTo>
                <a:pt x="4527871" y="0"/>
              </a:moveTo>
              <a:lnTo>
                <a:pt x="4527871" y="309598"/>
              </a:lnTo>
              <a:lnTo>
                <a:pt x="0" y="309598"/>
              </a:lnTo>
              <a:lnTo>
                <a:pt x="0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B81EB-3135-0E42-A442-FE6C8DF8A3AD}">
      <dsp:nvSpPr>
        <dsp:cNvPr id="0" name=""/>
        <dsp:cNvSpPr/>
      </dsp:nvSpPr>
      <dsp:spPr>
        <a:xfrm>
          <a:off x="6256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Świętokrzyskie Centrum Doskonalenia Nauczycieli w Kielcach</a:t>
          </a:r>
        </a:p>
      </dsp:txBody>
      <dsp:txXfrm>
        <a:off x="51595" y="3962841"/>
        <a:ext cx="2231307" cy="1457312"/>
      </dsp:txXfrm>
    </dsp:sp>
    <dsp:sp modelId="{8F196D8B-161B-404F-83FD-DFBD0D18D0F7}">
      <dsp:nvSpPr>
        <dsp:cNvPr id="0" name=""/>
        <dsp:cNvSpPr/>
      </dsp:nvSpPr>
      <dsp:spPr>
        <a:xfrm>
          <a:off x="4185830" y="3298306"/>
          <a:ext cx="1509290" cy="619196"/>
        </a:xfrm>
        <a:custGeom>
          <a:avLst/>
          <a:gdLst/>
          <a:ahLst/>
          <a:cxnLst/>
          <a:rect l="0" t="0" r="0" b="0"/>
          <a:pathLst>
            <a:path>
              <a:moveTo>
                <a:pt x="1509290" y="0"/>
              </a:moveTo>
              <a:lnTo>
                <a:pt x="1509290" y="309598"/>
              </a:lnTo>
              <a:lnTo>
                <a:pt x="0" y="309598"/>
              </a:lnTo>
              <a:lnTo>
                <a:pt x="0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8F000-F96E-9C4B-B278-768C46309298}">
      <dsp:nvSpPr>
        <dsp:cNvPr id="0" name=""/>
        <dsp:cNvSpPr/>
      </dsp:nvSpPr>
      <dsp:spPr>
        <a:xfrm>
          <a:off x="3024838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Ochotnicze Hufce Pracy</a:t>
          </a:r>
        </a:p>
      </dsp:txBody>
      <dsp:txXfrm>
        <a:off x="3070177" y="3962841"/>
        <a:ext cx="2231307" cy="1457312"/>
      </dsp:txXfrm>
    </dsp:sp>
    <dsp:sp modelId="{D4D23EAF-5C76-5745-ADF6-B6B998A19E48}">
      <dsp:nvSpPr>
        <dsp:cNvPr id="0" name=""/>
        <dsp:cNvSpPr/>
      </dsp:nvSpPr>
      <dsp:spPr>
        <a:xfrm>
          <a:off x="5695121" y="3298306"/>
          <a:ext cx="1509290" cy="619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8"/>
              </a:lnTo>
              <a:lnTo>
                <a:pt x="1509290" y="309598"/>
              </a:lnTo>
              <a:lnTo>
                <a:pt x="1509290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336DA-6B32-3F4A-AC19-6562C1C59A25}">
      <dsp:nvSpPr>
        <dsp:cNvPr id="0" name=""/>
        <dsp:cNvSpPr/>
      </dsp:nvSpPr>
      <dsp:spPr>
        <a:xfrm>
          <a:off x="6043419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1"/>
              </a:solidFill>
            </a:rPr>
            <a:t>Izba Rzemieślników i Przedsiębiorców w Kielcach</a:t>
          </a:r>
        </a:p>
      </dsp:txBody>
      <dsp:txXfrm>
        <a:off x="6088758" y="3962841"/>
        <a:ext cx="2231307" cy="1457312"/>
      </dsp:txXfrm>
    </dsp:sp>
    <dsp:sp modelId="{D0E5F0D7-13E1-974F-A714-A73F60D479AF}">
      <dsp:nvSpPr>
        <dsp:cNvPr id="0" name=""/>
        <dsp:cNvSpPr/>
      </dsp:nvSpPr>
      <dsp:spPr>
        <a:xfrm>
          <a:off x="5695121" y="3298306"/>
          <a:ext cx="4527871" cy="619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8"/>
              </a:lnTo>
              <a:lnTo>
                <a:pt x="4527871" y="309598"/>
              </a:lnTo>
              <a:lnTo>
                <a:pt x="4527871" y="6191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A370A-1625-3C46-A95D-4DE16D5361F7}">
      <dsp:nvSpPr>
        <dsp:cNvPr id="0" name=""/>
        <dsp:cNvSpPr/>
      </dsp:nvSpPr>
      <dsp:spPr>
        <a:xfrm>
          <a:off x="9062000" y="3917502"/>
          <a:ext cx="2321985" cy="15479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1"/>
              </a:solidFill>
            </a:rPr>
            <a:t>Urzędy Pracy</a:t>
          </a:r>
        </a:p>
      </dsp:txBody>
      <dsp:txXfrm>
        <a:off x="9107339" y="3962841"/>
        <a:ext cx="2231307" cy="1457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5253F-83E1-44E5-A3EC-B9BDDAD25074}">
      <dsp:nvSpPr>
        <dsp:cNvPr id="0" name=""/>
        <dsp:cNvSpPr/>
      </dsp:nvSpPr>
      <dsp:spPr>
        <a:xfrm rot="5400000">
          <a:off x="-158622" y="159097"/>
          <a:ext cx="1057484" cy="740239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I zadanie</a:t>
          </a:r>
        </a:p>
      </dsp:txBody>
      <dsp:txXfrm rot="-5400000">
        <a:off x="1" y="370595"/>
        <a:ext cx="740239" cy="317245"/>
      </dsp:txXfrm>
    </dsp:sp>
    <dsp:sp modelId="{52F8124A-B879-4847-8C2C-659BF79B7E63}">
      <dsp:nvSpPr>
        <dsp:cNvPr id="0" name=""/>
        <dsp:cNvSpPr/>
      </dsp:nvSpPr>
      <dsp:spPr>
        <a:xfrm rot="5400000">
          <a:off x="4088849" y="-3348135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Działania na rzecz uczniów i rodziców w celu zwiększenia dostępności do profesjonalnych usług doradczych.</a:t>
          </a:r>
        </a:p>
      </dsp:txBody>
      <dsp:txXfrm rot="-5400000">
        <a:off x="740239" y="34029"/>
        <a:ext cx="7351031" cy="620256"/>
      </dsp:txXfrm>
    </dsp:sp>
    <dsp:sp modelId="{346D0B0C-5D40-4336-B06A-0546740BEE0B}">
      <dsp:nvSpPr>
        <dsp:cNvPr id="0" name=""/>
        <dsp:cNvSpPr/>
      </dsp:nvSpPr>
      <dsp:spPr>
        <a:xfrm rot="5400000">
          <a:off x="-158622" y="1105216"/>
          <a:ext cx="1057484" cy="740239"/>
        </a:xfrm>
        <a:prstGeom prst="chevron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II zadanie</a:t>
          </a:r>
        </a:p>
      </dsp:txBody>
      <dsp:txXfrm rot="-5400000">
        <a:off x="1" y="1316714"/>
        <a:ext cx="740239" cy="317245"/>
      </dsp:txXfrm>
    </dsp:sp>
    <dsp:sp modelId="{925F463D-59BE-4CCC-8C49-26857644BCE0}">
      <dsp:nvSpPr>
        <dsp:cNvPr id="0" name=""/>
        <dsp:cNvSpPr/>
      </dsp:nvSpPr>
      <dsp:spPr>
        <a:xfrm rot="5400000">
          <a:off x="4088849" y="-2408223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Współpraca szkół z danego powiatu w celu realizacji działań                 z zakresu doradztwa edukacyjno-zawodowego.</a:t>
          </a:r>
        </a:p>
      </dsp:txBody>
      <dsp:txXfrm rot="-5400000">
        <a:off x="740239" y="973941"/>
        <a:ext cx="7351031" cy="620256"/>
      </dsp:txXfrm>
    </dsp:sp>
    <dsp:sp modelId="{D3C6498D-B6CE-49F3-AE20-701D84FB7DB8}">
      <dsp:nvSpPr>
        <dsp:cNvPr id="0" name=""/>
        <dsp:cNvSpPr/>
      </dsp:nvSpPr>
      <dsp:spPr>
        <a:xfrm rot="5400000">
          <a:off x="-158622" y="2038921"/>
          <a:ext cx="1057484" cy="740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III </a:t>
          </a:r>
          <a:r>
            <a:rPr lang="pl-PL" sz="1300" b="1" kern="1200" dirty="0"/>
            <a:t>zadanie</a:t>
          </a:r>
        </a:p>
      </dsp:txBody>
      <dsp:txXfrm rot="-5400000">
        <a:off x="1" y="2250419"/>
        <a:ext cx="740239" cy="317245"/>
      </dsp:txXfrm>
    </dsp:sp>
    <dsp:sp modelId="{72A829E4-EB6E-42ED-AF12-7CA4476192E4}">
      <dsp:nvSpPr>
        <dsp:cNvPr id="0" name=""/>
        <dsp:cNvSpPr/>
      </dsp:nvSpPr>
      <dsp:spPr>
        <a:xfrm rot="5400000">
          <a:off x="4088849" y="-1468311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Podejmowanie aktywności związanych z promocją szkolnictwa zawodowego wśród uczniów lokalnych szkół.</a:t>
          </a:r>
        </a:p>
      </dsp:txBody>
      <dsp:txXfrm rot="-5400000">
        <a:off x="740239" y="1913853"/>
        <a:ext cx="7351031" cy="620256"/>
      </dsp:txXfrm>
    </dsp:sp>
    <dsp:sp modelId="{37A6FF76-07D2-48A8-8F2E-4D7FC44F814C}">
      <dsp:nvSpPr>
        <dsp:cNvPr id="0" name=""/>
        <dsp:cNvSpPr/>
      </dsp:nvSpPr>
      <dsp:spPr>
        <a:xfrm rot="5400000">
          <a:off x="-158622" y="2978833"/>
          <a:ext cx="1057484" cy="740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IV </a:t>
          </a:r>
          <a:r>
            <a:rPr lang="pl-PL" sz="1300" b="1" kern="1200" dirty="0"/>
            <a:t>zadanie</a:t>
          </a:r>
        </a:p>
      </dsp:txBody>
      <dsp:txXfrm rot="-5400000">
        <a:off x="1" y="3190331"/>
        <a:ext cx="740239" cy="317245"/>
      </dsp:txXfrm>
    </dsp:sp>
    <dsp:sp modelId="{FF1E322B-DDAB-4B34-A259-1BB3AE791E5A}">
      <dsp:nvSpPr>
        <dsp:cNvPr id="0" name=""/>
        <dsp:cNvSpPr/>
      </dsp:nvSpPr>
      <dsp:spPr>
        <a:xfrm rot="5400000">
          <a:off x="4088849" y="-528399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Realizacja bieżących potrzeb szkół z danego terenu                              z uwzględnieniem przeprowadzonej wstępnie diagnozy.</a:t>
          </a:r>
        </a:p>
      </dsp:txBody>
      <dsp:txXfrm rot="-5400000">
        <a:off x="740239" y="2853765"/>
        <a:ext cx="7351031" cy="620256"/>
      </dsp:txXfrm>
    </dsp:sp>
    <dsp:sp modelId="{93BC9DF7-2A8C-41AF-B1FB-8EDF7B08998C}">
      <dsp:nvSpPr>
        <dsp:cNvPr id="0" name=""/>
        <dsp:cNvSpPr/>
      </dsp:nvSpPr>
      <dsp:spPr>
        <a:xfrm rot="5400000">
          <a:off x="-158622" y="3918745"/>
          <a:ext cx="1057484" cy="740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V </a:t>
          </a:r>
          <a:r>
            <a:rPr lang="pl-PL" sz="1300" b="1" kern="1200" dirty="0"/>
            <a:t>zadanie</a:t>
          </a:r>
        </a:p>
      </dsp:txBody>
      <dsp:txXfrm rot="-5400000">
        <a:off x="1" y="4130243"/>
        <a:ext cx="740239" cy="317245"/>
      </dsp:txXfrm>
    </dsp:sp>
    <dsp:sp modelId="{00577616-8E6A-42BB-91FA-E475A13E1B68}">
      <dsp:nvSpPr>
        <dsp:cNvPr id="0" name=""/>
        <dsp:cNvSpPr/>
      </dsp:nvSpPr>
      <dsp:spPr>
        <a:xfrm rot="5400000">
          <a:off x="4088849" y="411512"/>
          <a:ext cx="687364" cy="7384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Działalność informacyjna dotycząca aktualnej sytuacji na edukacyjnym rynku województwa świętokrzyskiego.</a:t>
          </a:r>
          <a:endParaRPr lang="pl-PL" sz="20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740239" y="3793676"/>
        <a:ext cx="7351031" cy="620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5253F-83E1-44E5-A3EC-B9BDDAD25074}">
      <dsp:nvSpPr>
        <dsp:cNvPr id="0" name=""/>
        <dsp:cNvSpPr/>
      </dsp:nvSpPr>
      <dsp:spPr>
        <a:xfrm rot="5400000">
          <a:off x="-216345" y="221842"/>
          <a:ext cx="1442305" cy="100961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VI zadanie</a:t>
          </a:r>
        </a:p>
      </dsp:txBody>
      <dsp:txXfrm rot="-5400000">
        <a:off x="2" y="510303"/>
        <a:ext cx="1009613" cy="432692"/>
      </dsp:txXfrm>
    </dsp:sp>
    <dsp:sp modelId="{52F8124A-B879-4847-8C2C-659BF79B7E63}">
      <dsp:nvSpPr>
        <dsp:cNvPr id="0" name=""/>
        <dsp:cNvSpPr/>
      </dsp:nvSpPr>
      <dsp:spPr>
        <a:xfrm rot="5400000">
          <a:off x="4098470" y="-3083359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Gromadzenie oraz udostępnianie informacji związanych                                   ze świętokrzyskim rynkiem pracy.</a:t>
          </a:r>
        </a:p>
      </dsp:txBody>
      <dsp:txXfrm rot="-5400000">
        <a:off x="1009614" y="51262"/>
        <a:ext cx="7069446" cy="845968"/>
      </dsp:txXfrm>
    </dsp:sp>
    <dsp:sp modelId="{346D0B0C-5D40-4336-B06A-0546740BEE0B}">
      <dsp:nvSpPr>
        <dsp:cNvPr id="0" name=""/>
        <dsp:cNvSpPr/>
      </dsp:nvSpPr>
      <dsp:spPr>
        <a:xfrm rot="5400000">
          <a:off x="-216345" y="1528111"/>
          <a:ext cx="1442305" cy="1009613"/>
        </a:xfrm>
        <a:prstGeom prst="chevron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VII zadanie</a:t>
          </a:r>
        </a:p>
      </dsp:txBody>
      <dsp:txXfrm rot="-5400000">
        <a:off x="2" y="1816572"/>
        <a:ext cx="1009613" cy="432692"/>
      </dsp:txXfrm>
    </dsp:sp>
    <dsp:sp modelId="{925F463D-59BE-4CCC-8C49-26857644BCE0}">
      <dsp:nvSpPr>
        <dsp:cNvPr id="0" name=""/>
        <dsp:cNvSpPr/>
      </dsp:nvSpPr>
      <dsp:spPr>
        <a:xfrm rot="5400000">
          <a:off x="4098470" y="-1785557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Inicjowanie i prowadzenie współpracy z instytucjami edukacyjnymi m.in. z uczelniami wyższymi, instytucjami rynku pracy: WUP, MUP, Izbą Rzemieślników i Pracodawców, OHP.</a:t>
          </a:r>
        </a:p>
      </dsp:txBody>
      <dsp:txXfrm rot="-5400000">
        <a:off x="1009614" y="1349064"/>
        <a:ext cx="7069446" cy="845968"/>
      </dsp:txXfrm>
    </dsp:sp>
    <dsp:sp modelId="{D3C6498D-B6CE-49F3-AE20-701D84FB7DB8}">
      <dsp:nvSpPr>
        <dsp:cNvPr id="0" name=""/>
        <dsp:cNvSpPr/>
      </dsp:nvSpPr>
      <dsp:spPr>
        <a:xfrm rot="5400000">
          <a:off x="-216345" y="2817447"/>
          <a:ext cx="1442305" cy="10096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VIII zadanie</a:t>
          </a:r>
        </a:p>
      </dsp:txBody>
      <dsp:txXfrm rot="-5400000">
        <a:off x="2" y="3105908"/>
        <a:ext cx="1009613" cy="432692"/>
      </dsp:txXfrm>
    </dsp:sp>
    <dsp:sp modelId="{72A829E4-EB6E-42ED-AF12-7CA4476192E4}">
      <dsp:nvSpPr>
        <dsp:cNvPr id="0" name=""/>
        <dsp:cNvSpPr/>
      </dsp:nvSpPr>
      <dsp:spPr>
        <a:xfrm rot="5400000">
          <a:off x="4098470" y="-487754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800" kern="1200" dirty="0"/>
            <a:t>Indywidualne diagnozy preferencji zawodowych.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800" kern="1200" dirty="0"/>
            <a:t>Konsultacje dla rodziców i uczniów.</a:t>
          </a:r>
        </a:p>
      </dsp:txBody>
      <dsp:txXfrm rot="-5400000">
        <a:off x="1009614" y="2646867"/>
        <a:ext cx="7069446" cy="845968"/>
      </dsp:txXfrm>
    </dsp:sp>
    <dsp:sp modelId="{BB381406-80F5-4E91-B3D4-2F391D93F818}">
      <dsp:nvSpPr>
        <dsp:cNvPr id="0" name=""/>
        <dsp:cNvSpPr/>
      </dsp:nvSpPr>
      <dsp:spPr>
        <a:xfrm rot="5400000">
          <a:off x="-216345" y="4115249"/>
          <a:ext cx="1442305" cy="10096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IX zadanie</a:t>
          </a:r>
        </a:p>
      </dsp:txBody>
      <dsp:txXfrm rot="-5400000">
        <a:off x="2" y="4403710"/>
        <a:ext cx="1009613" cy="432692"/>
      </dsp:txXfrm>
    </dsp:sp>
    <dsp:sp modelId="{04B8089F-C38F-4BAF-88CD-1AA86585D937}">
      <dsp:nvSpPr>
        <dsp:cNvPr id="0" name=""/>
        <dsp:cNvSpPr/>
      </dsp:nvSpPr>
      <dsp:spPr>
        <a:xfrm rot="5400000">
          <a:off x="4098470" y="810047"/>
          <a:ext cx="937498" cy="71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Wspieranie uczniów w rozpoznawaniu własnych predyspozycji                   i określaniu drogi dalszej edukacji.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/>
        </a:p>
      </dsp:txBody>
      <dsp:txXfrm rot="-5400000">
        <a:off x="1009614" y="3944669"/>
        <a:ext cx="7069446" cy="845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7044A-BED1-E14E-960F-27210EC8C836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F2D5-7B4E-704A-9A41-E63BAFDB5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19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Slajd przedstawia strukturę organizacyjną podmiotów włączających się </a:t>
            </a:r>
            <a:r>
              <a:rPr lang="pl-PL"/>
              <a:t>w realizację </a:t>
            </a:r>
            <a:r>
              <a:rPr lang="pl-PL" dirty="0"/>
              <a:t>przedsięwzięcia zainicjowanego przez Świętokrzyskiego Kuratora Oświaty.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F2D5-7B4E-704A-9A41-E63BAFDB502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3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E79047-6A29-2244-97A0-4793E00FA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B7F1B9-8500-1343-B415-FB0E07DA1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AD7E93-F92D-C140-B3F8-4FC37679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D8FE34-993B-CD4E-9977-D5928DB3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35BAB7-56B9-544D-9931-FCE58B92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81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A78A5E-E0E2-D144-B668-57612826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E9EFF77-1F9F-8349-AF28-98010A8CE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B70E68-0925-4244-AE06-BD90C04D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990661-DF32-E347-B66A-EBF259F5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54BE5D-3EBB-384A-B984-848BAD3B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68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649D863-EB1D-4F41-BF71-B95CA2CCC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8574C80-8E89-D844-91DD-6CEF572BD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CEC643-3D47-1149-8FCA-CA06B494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7BB5F1-6820-8843-AAD1-1C40040F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06D54F-C8FE-2C4E-9A8A-8B77B250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746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A3998-ED58-454C-8E75-582B90AC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9D3E0-D3C1-7040-BD6D-0D881096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E2EDD1-9DB2-1B4E-AC8B-5A2624D9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6A52AE-4724-D24D-A954-2FA98A541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EFDB93-4B5D-524F-A5BB-FFA4EF5E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9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DD350A-A813-6743-9A37-B075F19F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2606DC-D519-E945-8C15-087021F1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22825D-BE51-954E-BFFA-4ACB2847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4842CE-93CF-1443-BF71-B089BFB9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0C4E34-01D7-EE49-9B25-FE4F657A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78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19283A-0667-F44C-9F9C-E478755D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88611C-1016-0742-BDE7-5BF5953C1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E5CF16-4680-F446-9734-96FE5CCDE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A6DD3CB-FEBE-8E4C-9005-AA6089C0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C63966-16B9-B54D-ADFE-3F32C658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62F2F0-2CE4-3242-94DA-181EBEBC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16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9C1A7-39EE-914E-BAE4-E68C0867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7A3C10-8480-D34D-B4CD-FAB586D84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013944-1461-684E-AC37-9FB5C3F84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BCDA904-977B-5D4B-B541-0D3AB8F6F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8A0BB5B-7C8B-904F-889F-EAD86FE6E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8A4B480-3F7B-5846-A629-0D130B3A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72CEDCD-2639-A641-BE14-51C346B7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A1C9A6B-A303-A74C-A22B-F377554B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74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4B0500-F55A-664E-8956-76F63564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409B737-664E-DD47-9E95-ECD6EE2A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B2261A-D2AF-B548-83BB-66733398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C409AD9-4CD1-144E-B93D-1706A0E0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31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97C1891-56AD-E74D-BF69-46A375ED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E992015-D7FF-9F46-8A28-FA669EFB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C5FFA29-7BDE-F940-B9AD-F1193BD9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44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1E9FF-43C2-9041-A649-927D7B46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40A66E-93F0-4A45-9845-BCDEA88E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4DE09D-B19C-FA4C-97A6-8F1FB1089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C79EED5-843C-9F48-A2B6-D4C6485C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B79C99-3256-BA49-903D-B717F328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5256A8-9430-9844-AEFA-D21870AB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1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DCD93A-821F-D04E-BFF9-922361DE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D09D17-CE6C-3A4E-AF3B-5BEDCA735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303D5CD-54FC-A746-9CD6-D31C47BFC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E3B237-7E3A-5443-9E4D-1BFEF86B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7A5590-75A2-BA4A-8648-F2619CFE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C8E630C-125B-3E45-B066-5F46D621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23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05A6AB0-4CB8-3643-B572-AFF0C1EE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167145-53D4-9F45-9BAE-7C6B41BD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80D2A5-288A-8F4A-BAB1-93D832803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D411D-739A-C342-B28B-23306AEC8072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47A4F4-9C2E-3146-A7B0-E2DB41CFF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AAB0A1-1A54-1344-912E-14B2A0DEB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49D2-F209-C049-A180-23F277FC17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00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aśnienie ze strzałką w dół 13">
            <a:extLst>
              <a:ext uri="{FF2B5EF4-FFF2-40B4-BE49-F238E27FC236}">
                <a16:creationId xmlns:a16="http://schemas.microsoft.com/office/drawing/2014/main" id="{15C99552-3996-4042-B1C9-5222749B6239}"/>
              </a:ext>
            </a:extLst>
          </p:cNvPr>
          <p:cNvSpPr/>
          <p:nvPr/>
        </p:nvSpPr>
        <p:spPr>
          <a:xfrm>
            <a:off x="2076451" y="1524000"/>
            <a:ext cx="8258175" cy="3581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pl-PL" altLang="pl-PL" sz="2000" b="1">
                <a:solidFill>
                  <a:srgbClr val="FFFFFF"/>
                </a:solidFill>
                <a:cs typeface="Arial" panose="020B0604020202020204" pitchFamily="34" charset="0"/>
              </a:rPr>
              <a:t>Należy motywować uczniów, ich rodziców i nauczycieli do świadomego zainteresowania problematyką rozwoju zawodowego i planowania kariery zawodowej oraz do korzystania z pomocy i wsparcia doradcy zawodowego</a:t>
            </a:r>
            <a:r>
              <a:rPr lang="pl-PL" altLang="pl-PL" sz="1800" b="1">
                <a:solidFill>
                  <a:srgbClr val="FFFFFF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64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645F97-F5E5-5D44-A91D-D36E91965A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064476"/>
              </p:ext>
            </p:extLst>
          </p:nvPr>
        </p:nvGraphicFramePr>
        <p:xfrm>
          <a:off x="417444" y="-357809"/>
          <a:ext cx="11390243" cy="7215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529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1AFC3E-05D7-B442-AEB3-A4EE3A8B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Spotkanie doradcy zawodowego z rodzicami w celu przedstawienia oferty Punktów Doradztwa </a:t>
            </a:r>
            <a:r>
              <a:rPr lang="pl-PL" sz="3600" dirty="0" err="1"/>
              <a:t>Edukacyjno</a:t>
            </a:r>
            <a:r>
              <a:rPr lang="pl-PL" sz="3600" dirty="0"/>
              <a:t> - Zawodowego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DE9E09-2912-0C43-A1EC-89D6A801A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możliwość skorzystania z konsultacji dla rodziców w szkole lub Punkcie Doradztwa,  </a:t>
            </a:r>
          </a:p>
          <a:p>
            <a:r>
              <a:rPr lang="pl-PL" dirty="0"/>
              <a:t>możliwość przeprowadzenia indywidualnej porady i diagnozy – po wcześniejszym ustaleniu terminu</a:t>
            </a:r>
          </a:p>
          <a:p>
            <a:r>
              <a:rPr lang="pl-PL" dirty="0"/>
              <a:t>uzyskanie informacji nt. możliwości dalszego kształcenia dla ucznia</a:t>
            </a:r>
          </a:p>
          <a:p>
            <a:r>
              <a:rPr lang="pl-PL" dirty="0"/>
              <a:t>uzyskanie informacji nt. zawodów przyszłości i aktualnych trendów na rynku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45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reeform 17">
            <a:extLst>
              <a:ext uri="{FF2B5EF4-FFF2-40B4-BE49-F238E27FC236}">
                <a16:creationId xmlns:a16="http://schemas.microsoft.com/office/drawing/2014/main" id="{3F7925F7-9DE4-454C-9F94-966947D5521C}"/>
              </a:ext>
            </a:extLst>
          </p:cNvPr>
          <p:cNvSpPr>
            <a:spLocks/>
          </p:cNvSpPr>
          <p:nvPr/>
        </p:nvSpPr>
        <p:spPr bwMode="auto">
          <a:xfrm>
            <a:off x="1524001" y="1020763"/>
            <a:ext cx="8772525" cy="5243512"/>
          </a:xfrm>
          <a:custGeom>
            <a:avLst/>
            <a:gdLst>
              <a:gd name="T0" fmla="*/ 2147483646 w 5526"/>
              <a:gd name="T1" fmla="*/ 2147483646 h 3303"/>
              <a:gd name="T2" fmla="*/ 2147483646 w 5526"/>
              <a:gd name="T3" fmla="*/ 2147483646 h 3303"/>
              <a:gd name="T4" fmla="*/ 2147483646 w 5526"/>
              <a:gd name="T5" fmla="*/ 2147483646 h 3303"/>
              <a:gd name="T6" fmla="*/ 2147483646 w 5526"/>
              <a:gd name="T7" fmla="*/ 2147483646 h 3303"/>
              <a:gd name="T8" fmla="*/ 2147483646 w 5526"/>
              <a:gd name="T9" fmla="*/ 2147483646 h 3303"/>
              <a:gd name="T10" fmla="*/ 2147483646 w 5526"/>
              <a:gd name="T11" fmla="*/ 2147483646 h 3303"/>
              <a:gd name="T12" fmla="*/ 2147483646 w 5526"/>
              <a:gd name="T13" fmla="*/ 2147483646 h 3303"/>
              <a:gd name="T14" fmla="*/ 2147483646 w 5526"/>
              <a:gd name="T15" fmla="*/ 2147483646 h 3303"/>
              <a:gd name="T16" fmla="*/ 2147483646 w 5526"/>
              <a:gd name="T17" fmla="*/ 2147483646 h 3303"/>
              <a:gd name="T18" fmla="*/ 2147483646 w 5526"/>
              <a:gd name="T19" fmla="*/ 2147483646 h 3303"/>
              <a:gd name="T20" fmla="*/ 2147483646 w 5526"/>
              <a:gd name="T21" fmla="*/ 2147483646 h 3303"/>
              <a:gd name="T22" fmla="*/ 2147483646 w 5526"/>
              <a:gd name="T23" fmla="*/ 2147483646 h 3303"/>
              <a:gd name="T24" fmla="*/ 2147483646 w 5526"/>
              <a:gd name="T25" fmla="*/ 2147483646 h 3303"/>
              <a:gd name="T26" fmla="*/ 2147483646 w 5526"/>
              <a:gd name="T27" fmla="*/ 2147483646 h 3303"/>
              <a:gd name="T28" fmla="*/ 2147483646 w 5526"/>
              <a:gd name="T29" fmla="*/ 2147483646 h 3303"/>
              <a:gd name="T30" fmla="*/ 2147483646 w 5526"/>
              <a:gd name="T31" fmla="*/ 2147483646 h 330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526"/>
              <a:gd name="T49" fmla="*/ 0 h 3303"/>
              <a:gd name="T50" fmla="*/ 5526 w 5526"/>
              <a:gd name="T51" fmla="*/ 3303 h 330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526" h="3303">
                <a:moveTo>
                  <a:pt x="1603" y="196"/>
                </a:moveTo>
                <a:cubicBezTo>
                  <a:pt x="1406" y="173"/>
                  <a:pt x="862" y="75"/>
                  <a:pt x="605" y="105"/>
                </a:cubicBezTo>
                <a:cubicBezTo>
                  <a:pt x="348" y="135"/>
                  <a:pt x="120" y="105"/>
                  <a:pt x="60" y="377"/>
                </a:cubicBezTo>
                <a:cubicBezTo>
                  <a:pt x="0" y="649"/>
                  <a:pt x="129" y="1307"/>
                  <a:pt x="242" y="1738"/>
                </a:cubicBezTo>
                <a:cubicBezTo>
                  <a:pt x="355" y="2169"/>
                  <a:pt x="514" y="2721"/>
                  <a:pt x="741" y="2963"/>
                </a:cubicBezTo>
                <a:cubicBezTo>
                  <a:pt x="968" y="3205"/>
                  <a:pt x="1248" y="3174"/>
                  <a:pt x="1603" y="3189"/>
                </a:cubicBezTo>
                <a:cubicBezTo>
                  <a:pt x="1958" y="3204"/>
                  <a:pt x="2435" y="3060"/>
                  <a:pt x="2873" y="3053"/>
                </a:cubicBezTo>
                <a:cubicBezTo>
                  <a:pt x="3311" y="3046"/>
                  <a:pt x="3826" y="3303"/>
                  <a:pt x="4234" y="3144"/>
                </a:cubicBezTo>
                <a:cubicBezTo>
                  <a:pt x="4642" y="2985"/>
                  <a:pt x="5118" y="2532"/>
                  <a:pt x="5322" y="2101"/>
                </a:cubicBezTo>
                <a:cubicBezTo>
                  <a:pt x="5526" y="1670"/>
                  <a:pt x="5526" y="898"/>
                  <a:pt x="5458" y="558"/>
                </a:cubicBezTo>
                <a:cubicBezTo>
                  <a:pt x="5390" y="218"/>
                  <a:pt x="5209" y="120"/>
                  <a:pt x="4914" y="60"/>
                </a:cubicBezTo>
                <a:cubicBezTo>
                  <a:pt x="4619" y="0"/>
                  <a:pt x="3946" y="196"/>
                  <a:pt x="3689" y="196"/>
                </a:cubicBezTo>
                <a:cubicBezTo>
                  <a:pt x="3432" y="196"/>
                  <a:pt x="3584" y="75"/>
                  <a:pt x="3372" y="60"/>
                </a:cubicBezTo>
                <a:cubicBezTo>
                  <a:pt x="3160" y="45"/>
                  <a:pt x="2684" y="75"/>
                  <a:pt x="2419" y="105"/>
                </a:cubicBezTo>
                <a:cubicBezTo>
                  <a:pt x="2154" y="135"/>
                  <a:pt x="1920" y="226"/>
                  <a:pt x="1784" y="241"/>
                </a:cubicBezTo>
                <a:cubicBezTo>
                  <a:pt x="1648" y="256"/>
                  <a:pt x="1800" y="219"/>
                  <a:pt x="1603" y="196"/>
                </a:cubicBezTo>
                <a:close/>
              </a:path>
            </a:pathLst>
          </a:custGeom>
          <a:noFill/>
          <a:ln w="28575">
            <a:solidFill>
              <a:srgbClr val="00305C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1F9EF50-BD0F-7F44-8E15-A12F7D31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958851"/>
            <a:ext cx="3455988" cy="2087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chemeClr val="bg1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Szkoła/Placówka ,w której funkcjonuje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Punkt Doradztwa Edukacyjno-Zawodowego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Ośrodek koordynujący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wszelkie działania na terenie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Calibri Light" panose="020F0502020204030204" pitchFamily="34" charset="0"/>
              </a:rPr>
              <a:t> danego powiatu.</a:t>
            </a:r>
          </a:p>
        </p:txBody>
      </p:sp>
      <p:sp>
        <p:nvSpPr>
          <p:cNvPr id="18437" name="AutoShape 16">
            <a:extLst>
              <a:ext uri="{FF2B5EF4-FFF2-40B4-BE49-F238E27FC236}">
                <a16:creationId xmlns:a16="http://schemas.microsoft.com/office/drawing/2014/main" id="{9436CEBC-E79E-BC47-836B-11769A939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0"/>
            <a:ext cx="2592388" cy="1727200"/>
          </a:xfrm>
          <a:prstGeom prst="irregularSeal1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  <a:t>Dyrektor </a:t>
            </a:r>
            <a:b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  <a:t>zarządzający,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Arial" panose="020B0604020202020204" pitchFamily="34" charset="0"/>
              </a:rPr>
              <a:t>LIDER/koordynator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2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98B42B36-9DFF-D745-A389-F0FFE94B7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9275" y="3459163"/>
            <a:ext cx="2324100" cy="1808162"/>
          </a:xfrm>
          <a:prstGeom prst="diamond">
            <a:avLst/>
          </a:prstGeom>
          <a:solidFill>
            <a:srgbClr val="FFCC66"/>
          </a:solidFill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500" b="1" dirty="0">
                <a:solidFill>
                  <a:srgbClr val="00305C"/>
                </a:solidFill>
                <a:latin typeface="+mj-lt"/>
              </a:rPr>
              <a:t>Szkoła Podstawowa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500" b="1" dirty="0">
              <a:solidFill>
                <a:srgbClr val="00305C"/>
              </a:solidFill>
              <a:latin typeface="+mj-lt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rgbClr val="00305C"/>
                </a:solidFill>
                <a:latin typeface="+mj-lt"/>
              </a:rPr>
              <a:t>Koordynator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9E7E93CD-31AE-6146-BD12-6D968E72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4659313"/>
            <a:ext cx="2324100" cy="1808162"/>
          </a:xfrm>
          <a:prstGeom prst="diamond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Gimnazjum</a:t>
            </a:r>
          </a:p>
          <a:p>
            <a:pPr algn="ctr" eaLnBrk="1" hangingPunct="1"/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  <a:p>
            <a:pPr algn="ctr" eaLnBrk="1" hangingPunct="1"/>
            <a:endParaRPr lang="pl-PL" altLang="pl-PL" sz="1500" b="1">
              <a:solidFill>
                <a:srgbClr val="00305C"/>
              </a:solidFill>
              <a:latin typeface="Calibri Light" panose="020F0502020204030204" pitchFamily="34" charset="0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920B0ECD-5B83-6D4A-9C35-8CA4A7AD1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1" y="1458913"/>
            <a:ext cx="2047875" cy="1808162"/>
          </a:xfrm>
          <a:prstGeom prst="diamond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Gimnazjum</a:t>
            </a:r>
          </a:p>
          <a:p>
            <a:pPr algn="ctr" eaLnBrk="1" hangingPunct="1"/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/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  <a:p>
            <a:pPr algn="ctr" eaLnBrk="1" hangingPunct="1"/>
            <a:endParaRPr lang="pl-PL" altLang="pl-PL" sz="1500" b="1">
              <a:solidFill>
                <a:srgbClr val="00305C"/>
              </a:solidFill>
              <a:latin typeface="Calibri Light" panose="020F0502020204030204" pitchFamily="34" charset="0"/>
            </a:endParaRPr>
          </a:p>
        </p:txBody>
      </p:sp>
      <p:sp>
        <p:nvSpPr>
          <p:cNvPr id="18441" name="AutoShape 11">
            <a:extLst>
              <a:ext uri="{FF2B5EF4-FFF2-40B4-BE49-F238E27FC236}">
                <a16:creationId xmlns:a16="http://schemas.microsoft.com/office/drawing/2014/main" id="{21FD488A-6245-7047-AF04-C2F70473A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900" y="3544888"/>
            <a:ext cx="2324100" cy="1808162"/>
          </a:xfrm>
          <a:prstGeom prst="diamond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Szkoła Podstawowa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500" b="1">
              <a:solidFill>
                <a:srgbClr val="00305C"/>
              </a:solidFill>
              <a:latin typeface="Calibri Light" panose="020F0502020204030204" pitchFamily="34" charset="0"/>
            </a:endParaRPr>
          </a:p>
        </p:txBody>
      </p:sp>
      <p:sp>
        <p:nvSpPr>
          <p:cNvPr id="18442" name="AutoShape 11">
            <a:extLst>
              <a:ext uri="{FF2B5EF4-FFF2-40B4-BE49-F238E27FC236}">
                <a16:creationId xmlns:a16="http://schemas.microsoft.com/office/drawing/2014/main" id="{6AFCB924-E9ED-1E43-B77F-DFF2FEA08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4011613"/>
            <a:ext cx="2324100" cy="1808162"/>
          </a:xfrm>
          <a:prstGeom prst="diamond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Szkoła Podstawowa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600" b="1">
              <a:solidFill>
                <a:srgbClr val="00305C"/>
              </a:solidFill>
              <a:latin typeface="Calibri Light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305C"/>
                </a:solidFill>
                <a:latin typeface="Calibri Light" panose="020F0502020204030204" pitchFamily="34" charset="0"/>
              </a:rPr>
              <a:t>Koordynator</a:t>
            </a:r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8A598333-EA1B-9D4B-94AF-3C4C6B0C6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1143000"/>
            <a:ext cx="2724150" cy="15240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sz="1500" b="1" dirty="0">
                <a:solidFill>
                  <a:srgbClr val="00305C"/>
                </a:solidFill>
                <a:latin typeface="+mj-lt"/>
              </a:rPr>
              <a:t>Poradnia</a:t>
            </a:r>
          </a:p>
          <a:p>
            <a:pPr algn="ctr" eaLnBrk="1" hangingPunct="1">
              <a:defRPr/>
            </a:pPr>
            <a:r>
              <a:rPr lang="pl-PL" sz="1500" b="1" dirty="0">
                <a:solidFill>
                  <a:srgbClr val="00305C"/>
                </a:solidFill>
                <a:latin typeface="+mj-lt"/>
              </a:rPr>
              <a:t>Psychologiczno-Pedagogiczna </a:t>
            </a:r>
          </a:p>
        </p:txBody>
      </p:sp>
      <p:sp>
        <p:nvSpPr>
          <p:cNvPr id="18444" name="Text Box 18">
            <a:extLst>
              <a:ext uri="{FF2B5EF4-FFF2-40B4-BE49-F238E27FC236}">
                <a16:creationId xmlns:a16="http://schemas.microsoft.com/office/drawing/2014/main" id="{B570CEDB-3CF3-E240-9BC4-46CF67ADC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80026"/>
            <a:ext cx="196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l-PL" altLang="pl-PL" sz="2000" b="1">
                <a:solidFill>
                  <a:srgbClr val="00305C"/>
                </a:solidFill>
                <a:latin typeface="Arial" panose="020B0604020202020204" pitchFamily="34" charset="0"/>
              </a:rPr>
              <a:t>Powiat</a:t>
            </a:r>
          </a:p>
        </p:txBody>
      </p:sp>
      <p:sp>
        <p:nvSpPr>
          <p:cNvPr id="18445" name="Line 15">
            <a:extLst>
              <a:ext uri="{FF2B5EF4-FFF2-40B4-BE49-F238E27FC236}">
                <a16:creationId xmlns:a16="http://schemas.microsoft.com/office/drawing/2014/main" id="{B74AA65A-A20D-BF48-BA01-E11FEB59C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1" y="1639889"/>
            <a:ext cx="688975" cy="12223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6" name="Line 15">
            <a:extLst>
              <a:ext uri="{FF2B5EF4-FFF2-40B4-BE49-F238E27FC236}">
                <a16:creationId xmlns:a16="http://schemas.microsoft.com/office/drawing/2014/main" id="{B15A7216-4FE8-CB46-8321-8A236C05BE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7651" y="3381376"/>
            <a:ext cx="638175" cy="6762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2F1EAF2B-16A6-834C-B54E-F684A8E59D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24551" y="3390901"/>
            <a:ext cx="123825" cy="5810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8" name="Line 15">
            <a:extLst>
              <a:ext uri="{FF2B5EF4-FFF2-40B4-BE49-F238E27FC236}">
                <a16:creationId xmlns:a16="http://schemas.microsoft.com/office/drawing/2014/main" id="{F513939F-0375-4E4A-99C5-D6B4F247EF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19976" y="3095626"/>
            <a:ext cx="1228725" cy="10001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49" name="Line 15">
            <a:extLst>
              <a:ext uri="{FF2B5EF4-FFF2-40B4-BE49-F238E27FC236}">
                <a16:creationId xmlns:a16="http://schemas.microsoft.com/office/drawing/2014/main" id="{1D977680-E262-3F40-8006-0E0A1671A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2943226"/>
            <a:ext cx="46038" cy="69532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50" name="Line 15">
            <a:extLst>
              <a:ext uri="{FF2B5EF4-FFF2-40B4-BE49-F238E27FC236}">
                <a16:creationId xmlns:a16="http://schemas.microsoft.com/office/drawing/2014/main" id="{FE5D73E1-6252-9845-A5C5-52295E67D2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2550" y="3486151"/>
            <a:ext cx="46038" cy="13620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51" name="Line 15">
            <a:extLst>
              <a:ext uri="{FF2B5EF4-FFF2-40B4-BE49-F238E27FC236}">
                <a16:creationId xmlns:a16="http://schemas.microsoft.com/office/drawing/2014/main" id="{C2E355AE-E597-094C-8CB1-189D28F17F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1" y="2838450"/>
            <a:ext cx="371475" cy="36195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52" name="Line 15">
            <a:extLst>
              <a:ext uri="{FF2B5EF4-FFF2-40B4-BE49-F238E27FC236}">
                <a16:creationId xmlns:a16="http://schemas.microsoft.com/office/drawing/2014/main" id="{8053C30F-8C75-F94B-926A-0A0530B17E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70914" y="2876550"/>
            <a:ext cx="211137" cy="59055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C333E2B0-79B5-DD45-BF2D-24A145F5C8C4}"/>
              </a:ext>
            </a:extLst>
          </p:cNvPr>
          <p:cNvCxnSpPr/>
          <p:nvPr/>
        </p:nvCxnSpPr>
        <p:spPr>
          <a:xfrm rot="10800000" flipV="1">
            <a:off x="7419976" y="1752601"/>
            <a:ext cx="847725" cy="2857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73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AFFE96-5FBE-454E-97F2-56AC3AB1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049" y="468795"/>
            <a:ext cx="8566150" cy="10287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pl-PL" sz="2700" b="1" dirty="0">
                <a:solidFill>
                  <a:srgbClr val="FF6600"/>
                </a:solidFill>
              </a:rPr>
              <a:t>Koncepcja organizacji pracy Punktów Doradztwa Edukacyjno- Zawodowego </a:t>
            </a:r>
            <a:br>
              <a:rPr lang="pl-PL" sz="2700" b="1" dirty="0">
                <a:solidFill>
                  <a:srgbClr val="FF6600"/>
                </a:solidFill>
              </a:rPr>
            </a:br>
            <a:r>
              <a:rPr lang="pl-PL" sz="2700" b="1" dirty="0">
                <a:solidFill>
                  <a:srgbClr val="FF6600"/>
                </a:solidFill>
              </a:rPr>
              <a:t>dla rodziców i uczniów szkół podstawowych gimnazjów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411" name="Symbol zastępczy zawartości 2">
            <a:extLst>
              <a:ext uri="{FF2B5EF4-FFF2-40B4-BE49-F238E27FC236}">
                <a16:creationId xmlns:a16="http://schemas.microsoft.com/office/drawing/2014/main" id="{C6C076CA-5B73-AE44-A77D-4B317AB36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473" y="1826731"/>
            <a:ext cx="10237303" cy="4791075"/>
          </a:xfrm>
        </p:spPr>
        <p:txBody>
          <a:bodyPr>
            <a:noAutofit/>
          </a:bodyPr>
          <a:lstStyle/>
          <a:p>
            <a:pPr algn="just"/>
            <a:r>
              <a:rPr lang="pl-PL" altLang="pl-PL" sz="2400" dirty="0"/>
              <a:t>Powołanie na terenie każdego powiatu Punktu Doradztwa Edukacyjno-Zawodowego. </a:t>
            </a:r>
          </a:p>
          <a:p>
            <a:pPr algn="just"/>
            <a:r>
              <a:rPr lang="pl-PL" altLang="pl-PL" sz="2400" dirty="0"/>
              <a:t>Zadania związane z koordynowaniem i integracja placówek na terenie powiatu są delegowane na wyznaczoną szkołę w której mieści się PDEZ. </a:t>
            </a:r>
          </a:p>
          <a:p>
            <a:pPr algn="just"/>
            <a:r>
              <a:rPr lang="pl-PL" altLang="pl-PL" sz="2400" dirty="0"/>
              <a:t>W każdej szkole/placówce zaangażowanej w działalność powoływany jest Koordynator, który odpowiada za realizację działań. </a:t>
            </a:r>
          </a:p>
          <a:p>
            <a:pPr algn="just"/>
            <a:r>
              <a:rPr lang="pl-PL" altLang="pl-PL" sz="2400" dirty="0"/>
              <a:t>Koordynatorzy – liderzy we współpracy z Koordynatorami szkolnymi pozostałych placówek prowadzą działania promocyjno-informacyjne.</a:t>
            </a:r>
          </a:p>
          <a:p>
            <a:pPr algn="just"/>
            <a:r>
              <a:rPr lang="pl-PL" altLang="pl-PL" sz="2400" dirty="0"/>
              <a:t>Punkty Doradztwa Edukacyjno-Zawodowego współpracują z różnymi instytucjami mogącymi wesprzeć prowadzoną działalność informacyjno-edukacyjną m.in. z OHP, Izbą Rzemieślników  i Pracodawców, urzędami pracy, ośrodkami akademickimi, Świętokrzyskim Centrum Doskonalenia Nauczycieli w Kielcach.</a:t>
            </a:r>
          </a:p>
        </p:txBody>
      </p:sp>
    </p:spTree>
    <p:extLst>
      <p:ext uri="{BB962C8B-B14F-4D97-AF65-F5344CB8AC3E}">
        <p14:creationId xmlns:p14="http://schemas.microsoft.com/office/powerpoint/2010/main" val="28786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4CD13BE-DD48-5048-9392-8C793B27C8B2}"/>
              </a:ext>
            </a:extLst>
          </p:cNvPr>
          <p:cNvGraphicFramePr/>
          <p:nvPr/>
        </p:nvGraphicFramePr>
        <p:xfrm>
          <a:off x="1933576" y="1242999"/>
          <a:ext cx="8124825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ytuł 1">
            <a:extLst>
              <a:ext uri="{FF2B5EF4-FFF2-40B4-BE49-F238E27FC236}">
                <a16:creationId xmlns:a16="http://schemas.microsoft.com/office/drawing/2014/main" id="{7AC9990D-2EC1-B14F-AFF3-8628ABC57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576" y="318880"/>
            <a:ext cx="7886700" cy="6096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6600"/>
                </a:solidFill>
                <a:latin typeface="+mn-lt"/>
              </a:rPr>
              <a:t>ZARYS REALIZOWANYCH ZADAŃ </a:t>
            </a:r>
          </a:p>
        </p:txBody>
      </p:sp>
    </p:spTree>
    <p:extLst>
      <p:ext uri="{BB962C8B-B14F-4D97-AF65-F5344CB8AC3E}">
        <p14:creationId xmlns:p14="http://schemas.microsoft.com/office/powerpoint/2010/main" val="125302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404B00E-C572-474C-A13B-537A91825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688" y="1148665"/>
            <a:ext cx="7886700" cy="5772150"/>
          </a:xfrm>
        </p:spPr>
        <p:txBody>
          <a:bodyPr/>
          <a:lstStyle/>
          <a:p>
            <a:pPr algn="just" eaLnBrk="1" hangingPunct="1"/>
            <a:endParaRPr lang="pl-PL" alt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84F82C7-013C-AC4A-A659-55D840B21E3C}"/>
              </a:ext>
            </a:extLst>
          </p:cNvPr>
          <p:cNvGraphicFramePr/>
          <p:nvPr/>
        </p:nvGraphicFramePr>
        <p:xfrm>
          <a:off x="1952626" y="990600"/>
          <a:ext cx="8124825" cy="53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CB92ACF8-4420-FE4B-910E-C6634123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88" y="135975"/>
            <a:ext cx="7886700" cy="54292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6600"/>
                </a:solidFill>
                <a:latin typeface="+mn-lt"/>
              </a:rPr>
              <a:t>ZARYS REALIZOWANYCH ZADAŃ </a:t>
            </a:r>
          </a:p>
        </p:txBody>
      </p:sp>
    </p:spTree>
    <p:extLst>
      <p:ext uri="{BB962C8B-B14F-4D97-AF65-F5344CB8AC3E}">
        <p14:creationId xmlns:p14="http://schemas.microsoft.com/office/powerpoint/2010/main" val="351474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411</Words>
  <Application>Microsoft Office PowerPoint</Application>
  <PresentationFormat>Panoramiczny</PresentationFormat>
  <Paragraphs>67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Spotkanie doradcy zawodowego z rodzicami w celu przedstawienia oferty Punktów Doradztwa Edukacyjno - Zawodowego </vt:lpstr>
      <vt:lpstr>Prezentacja programu PowerPoint</vt:lpstr>
      <vt:lpstr>Koncepcja organizacji pracy Punktów Doradztwa Edukacyjno- Zawodowego  dla rodziców i uczniów szkół podstawowych gimnazjów </vt:lpstr>
      <vt:lpstr>ZARYS REALIZOWANYCH ZADAŃ </vt:lpstr>
      <vt:lpstr>ZARYS REALIZOWANYCH ZADAŃ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Juszkiewicz</dc:creator>
  <cp:lastModifiedBy>Renata Zaborek</cp:lastModifiedBy>
  <cp:revision>4</cp:revision>
  <dcterms:created xsi:type="dcterms:W3CDTF">2018-01-24T09:01:45Z</dcterms:created>
  <dcterms:modified xsi:type="dcterms:W3CDTF">2018-01-24T10:04:07Z</dcterms:modified>
</cp:coreProperties>
</file>