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B836A-ABAA-49F5-9252-074FB4A84A6E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A4B35-A854-4E00-B128-56B9CAD55D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91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A4B35-A854-4E00-B128-56B9CAD55D8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32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2018-03-08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1560" y="620688"/>
            <a:ext cx="8532440" cy="1512168"/>
          </a:xfrm>
        </p:spPr>
        <p:txBody>
          <a:bodyPr/>
          <a:lstStyle/>
          <a:p>
            <a:pPr marL="0" indent="0" algn="l">
              <a:buNone/>
            </a:pPr>
            <a:r>
              <a:rPr lang="pl-PL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Gość w grupie Tygryski</a:t>
            </a:r>
            <a:endParaRPr lang="pl-PL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27944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64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4104456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Dziś był wyjątkowy dzień. </a:t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 ramach zajęć „Poznajemy zawody” </a:t>
            </a:r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dwiedziła nas mama Adasia, </a:t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opowiadając o swojej pracy</a:t>
            </a:r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Jak się okazało, badania konsumenckie </a:t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pod kątem wprowadzenia nowych produktów na rynek, mogą być bardzo przyjemnym.  </a:t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Coś nowego, smacznego a przy tym odżywczego, mniam.. </a:t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8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2304256" cy="307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41195"/>
            <a:ext cx="243027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9102"/>
            <a:ext cx="2304256" cy="3072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0769"/>
            <a:ext cx="2304256" cy="330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33851"/>
            <a:ext cx="2291286" cy="3055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571" y="4221088"/>
            <a:ext cx="924870" cy="1546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67944" y="3861048"/>
            <a:ext cx="288032" cy="2016224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Testujemy</a:t>
            </a: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4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Dzieci miały </a:t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 wyboru serek </a:t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smaku waniliowym oraz truskawkowym. Po burzliwych naradach wybrały serek truskawkowy  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6" y="2613587"/>
            <a:ext cx="3041830" cy="4055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1974176" cy="19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79" y="3886386"/>
            <a:ext cx="3353761" cy="27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27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1" y="836712"/>
            <a:ext cx="2952327" cy="4608512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Smak został wybrany, ale co z logiem?</a:t>
            </a:r>
            <a:b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 powinno  znaleźć się </a:t>
            </a:r>
            <a:b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 opakowaniu serka truskawkowego.</a:t>
            </a:r>
            <a:b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 była istna burza mózgów.  </a:t>
            </a:r>
            <a: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erdykt:</a:t>
            </a:r>
            <a:b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truskaweczka</a:t>
            </a:r>
            <a: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pl-PL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152" y="692696"/>
            <a:ext cx="5689843" cy="455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Znalezione obrazy dla zapytania truskaweczka obra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90" y="5373216"/>
            <a:ext cx="107632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92" y="5373216"/>
            <a:ext cx="1728192" cy="13293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65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14926" y="6021288"/>
            <a:ext cx="2448272" cy="360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chemeClr val="bg2">
                    <a:lumMod val="25000"/>
                  </a:schemeClr>
                </a:solidFill>
              </a:rPr>
              <a:t>Opracowała: B. Izdebska</a:t>
            </a:r>
            <a:endParaRPr lang="pl-PL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7268" y="836713"/>
            <a:ext cx="7805172" cy="2736304"/>
          </a:xfrm>
        </p:spPr>
        <p:txBody>
          <a:bodyPr/>
          <a:lstStyle/>
          <a:p>
            <a:pPr marL="0" indent="0" algn="ctr">
              <a:buNone/>
            </a:pP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Serdecznie dziękujemy Pani Magdalenie za poświęcony czas, </a:t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przygotowanie oraz przeprowadzenie </a:t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interesujących i smakowitych zajęć. </a:t>
            </a:r>
            <a:b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DZIĘKUJEMY – TYGRYSKI </a:t>
            </a:r>
            <a:r>
              <a:rPr lang="pl-P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Znalezione obrazy dla zapytania serduszko obrazek rysun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255094" cy="26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9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35</Words>
  <Application>Microsoft Office PowerPoint</Application>
  <PresentationFormat>Pokaz na ekranie (4:3)</PresentationFormat>
  <Paragraphs>8</Paragraphs>
  <Slides>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Aerodynamiczny</vt:lpstr>
      <vt:lpstr>Gość w grupie Tygryski</vt:lpstr>
      <vt:lpstr>Dziś był wyjątkowy dzień.  W ramach zajęć „Poznajemy zawody” odwiedziła nas mama Adasia,  opowiadając o swojej pracy.  Jak się okazało, badania konsumenckie  pod kątem wprowadzenia nowych produktów na rynek, mogą być bardzo przyjemnym.   Coś nowego, smacznego a przy tym odżywczego, mniam..  </vt:lpstr>
      <vt:lpstr>Testujemy</vt:lpstr>
      <vt:lpstr>Dzieci miały  do wyboru serek  o smaku waniliowym oraz truskawkowym. Po burzliwych naradach wybrały serek truskawkowy  </vt:lpstr>
      <vt:lpstr>Smak został wybrany, ale co z logiem? Co powinno  znaleźć się  na opakowaniu serka truskawkowego. To była istna burza mózgów.  Werdykt: truskaweczka  </vt:lpstr>
      <vt:lpstr>Serdecznie dziękujemy Pani Magdalenie za poświęcony czas,  przygotowanie oraz przeprowadzenie  interesujących i smakowitych zajęć.   DZIĘKUJEMY – TYGRYSKI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Gość w grupie Tygryski</dc:title>
  <dc:creator>Admin</dc:creator>
  <cp:lastModifiedBy>Marcin Izdebski</cp:lastModifiedBy>
  <cp:revision>18</cp:revision>
  <dcterms:created xsi:type="dcterms:W3CDTF">2018-03-04T17:30:37Z</dcterms:created>
  <dcterms:modified xsi:type="dcterms:W3CDTF">2018-03-08T18:29:13Z</dcterms:modified>
</cp:coreProperties>
</file>