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3" r:id="rId4"/>
    <p:sldId id="259" r:id="rId5"/>
    <p:sldId id="257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67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92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41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8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2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94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0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17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45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83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36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9C5A1-D8C4-43EF-ABB9-A56ADED54AAC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2347-29A0-4A8F-88C4-46D6A58A3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717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Polskie Niziny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err="1" smtClean="0"/>
              <a:t>AUTOR:Maks</a:t>
            </a:r>
            <a:r>
              <a:rPr lang="pl-PL" dirty="0" smtClean="0"/>
              <a:t> Cieszyński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19" y="2489132"/>
            <a:ext cx="6263338" cy="35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Nizina Podlaska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- Nizina Podlaska jest na Podlasiu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Stolicą </a:t>
            </a:r>
            <a:r>
              <a:rPr lang="pl-PL" dirty="0"/>
              <a:t>P</a:t>
            </a:r>
            <a:r>
              <a:rPr lang="pl-PL" dirty="0" smtClean="0"/>
              <a:t>odlasia jest </a:t>
            </a:r>
            <a:r>
              <a:rPr lang="pl-PL" b="1" i="1" dirty="0" smtClean="0"/>
              <a:t>Białystok</a:t>
            </a:r>
            <a:endParaRPr lang="pl-PL" b="1" i="1" dirty="0" smtClean="0"/>
          </a:p>
          <a:p>
            <a:pPr marL="285750" indent="-285750">
              <a:buFontTx/>
              <a:buChar char="-"/>
            </a:pPr>
            <a:r>
              <a:rPr lang="pl-PL" dirty="0" smtClean="0"/>
              <a:t>Podlasie jest obok </a:t>
            </a:r>
            <a:r>
              <a:rPr lang="pl-PL" dirty="0"/>
              <a:t>R</a:t>
            </a:r>
            <a:r>
              <a:rPr lang="pl-PL" dirty="0" smtClean="0"/>
              <a:t>osji i województwa</a:t>
            </a:r>
          </a:p>
          <a:p>
            <a:r>
              <a:rPr lang="pl-PL" dirty="0" smtClean="0"/>
              <a:t>Warmińsko-Mazurskiego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02" y="1257300"/>
            <a:ext cx="5857209" cy="43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0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Nizina Śląska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Nizina śląska-ma różne kolory </a:t>
            </a:r>
            <a:r>
              <a:rPr lang="pl-PL" dirty="0" err="1" smtClean="0"/>
              <a:t>pól,i</a:t>
            </a:r>
            <a:r>
              <a:rPr lang="pl-PL" dirty="0" smtClean="0"/>
              <a:t> ma piękne</a:t>
            </a:r>
          </a:p>
          <a:p>
            <a:r>
              <a:rPr lang="pl-PL" dirty="0" smtClean="0"/>
              <a:t>Lasy.</a:t>
            </a:r>
          </a:p>
          <a:p>
            <a:r>
              <a:rPr lang="pl-PL" dirty="0" smtClean="0"/>
              <a:t>-Leży w województwie Dolnośląskim.</a:t>
            </a:r>
          </a:p>
          <a:p>
            <a:r>
              <a:rPr lang="pl-PL" dirty="0" smtClean="0"/>
              <a:t>-Stolica tego województwa to </a:t>
            </a:r>
            <a:r>
              <a:rPr lang="pl-PL" b="1" i="1" dirty="0" smtClean="0"/>
              <a:t>Wrocław.</a:t>
            </a:r>
            <a:endParaRPr lang="pl-PL" b="1" i="1" dirty="0" smtClean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0379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Nizina Wielkopolska</a:t>
            </a:r>
            <a:endParaRPr lang="pl-PL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5230"/>
            <a:ext cx="6172200" cy="411801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Nizina Wielkopolska-to bardzo duża nizina,</a:t>
            </a:r>
          </a:p>
          <a:p>
            <a:r>
              <a:rPr lang="pl-PL" dirty="0" smtClean="0"/>
              <a:t>Która ma wielkie widoki na góry.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9" y="2980267"/>
            <a:ext cx="4670778" cy="35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„NASZA POLSKA’’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2499"/>
            <a:ext cx="5320145" cy="332509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24" y="2432499"/>
            <a:ext cx="6050844" cy="37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9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66</Words>
  <Application>Microsoft Office PowerPoint</Application>
  <PresentationFormat>Panoramiczny</PresentationFormat>
  <Paragraphs>16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Polskie Niziny</vt:lpstr>
      <vt:lpstr>Nizina Podlaska</vt:lpstr>
      <vt:lpstr>Nizina Śląska</vt:lpstr>
      <vt:lpstr>Nizina Wielkopolska</vt:lpstr>
      <vt:lpstr>„NASZA POLSKA’’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uczen13</dc:creator>
  <cp:lastModifiedBy>uczen13</cp:lastModifiedBy>
  <cp:revision>9</cp:revision>
  <dcterms:created xsi:type="dcterms:W3CDTF">2017-11-22T12:03:02Z</dcterms:created>
  <dcterms:modified xsi:type="dcterms:W3CDTF">2017-11-28T06:34:26Z</dcterms:modified>
</cp:coreProperties>
</file>