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6858000" cy="9144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2292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316523" y="1828800"/>
            <a:ext cx="6172200" cy="24384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7FC-C40E-460C-9DA7-7FFF65D1059B}" type="datetimeFigureOut">
              <a:rPr lang="pl-PL" smtClean="0"/>
              <a:t>2018-01-03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9272-0CA4-4550-8AE7-ADB85E646D65}" type="slidenum">
              <a:rPr lang="pl-PL" smtClean="0"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028700" y="4442264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7FC-C40E-460C-9DA7-7FFF65D1059B}" type="datetimeFigureOut">
              <a:rPr lang="pl-PL" smtClean="0"/>
              <a:t>2018-01-03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9272-0CA4-4550-8AE7-ADB85E646D6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7FC-C40E-460C-9DA7-7FFF65D1059B}" type="datetimeFigureOut">
              <a:rPr lang="pl-PL" smtClean="0"/>
              <a:t>2018-01-03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9272-0CA4-4550-8AE7-ADB85E646D6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7FC-C40E-460C-9DA7-7FFF65D1059B}" type="datetimeFigureOut">
              <a:rPr lang="pl-PL" smtClean="0"/>
              <a:t>2018-01-03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9272-0CA4-4550-8AE7-ADB85E646D6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0150" y="812800"/>
            <a:ext cx="5314950" cy="24384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00150" y="3343715"/>
            <a:ext cx="5314950" cy="2012949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7FC-C40E-460C-9DA7-7FFF65D1059B}" type="datetimeFigureOut">
              <a:rPr lang="pl-PL" smtClean="0"/>
              <a:t>2018-01-03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5943600" y="8555568"/>
            <a:ext cx="571500" cy="486833"/>
          </a:xfrm>
        </p:spPr>
        <p:txBody>
          <a:bodyPr/>
          <a:lstStyle/>
          <a:p>
            <a:fld id="{6F889272-0CA4-4550-8AE7-ADB85E646D65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7FC-C40E-460C-9DA7-7FFF65D1059B}" type="datetimeFigureOut">
              <a:rPr lang="pl-PL" smtClean="0"/>
              <a:t>2018-01-03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9272-0CA4-4550-8AE7-ADB85E646D6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6172200" cy="1524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3483769" y="2046817"/>
            <a:ext cx="3031331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342900" y="3149601"/>
            <a:ext cx="3030141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3483769" y="3149601"/>
            <a:ext cx="3031331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7FC-C40E-460C-9DA7-7FFF65D1059B}" type="datetimeFigureOut">
              <a:rPr lang="pl-PL" smtClean="0"/>
              <a:t>2018-01-03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9272-0CA4-4550-8AE7-ADB85E646D6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7FC-C40E-460C-9DA7-7FFF65D1059B}" type="datetimeFigureOut">
              <a:rPr lang="pl-PL" smtClean="0"/>
              <a:t>2018-01-03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9272-0CA4-4550-8AE7-ADB85E646D6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7FC-C40E-460C-9DA7-7FFF65D1059B}" type="datetimeFigureOut">
              <a:rPr lang="pl-PL" smtClean="0"/>
              <a:t>2018-01-03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9272-0CA4-4550-8AE7-ADB85E646D6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42900" y="2032001"/>
            <a:ext cx="2256235" cy="6136217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7FC-C40E-460C-9DA7-7FFF65D1059B}" type="datetimeFigureOut">
              <a:rPr lang="pl-PL" smtClean="0"/>
              <a:t>2018-01-03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9272-0CA4-4550-8AE7-ADB85E646D6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812800"/>
            <a:ext cx="4114800" cy="696384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371600" y="2442633"/>
            <a:ext cx="4114800" cy="52832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71600" y="1555716"/>
            <a:ext cx="4114800" cy="707136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7FC-C40E-460C-9DA7-7FFF65D1059B}" type="datetimeFigureOut">
              <a:rPr lang="pl-PL" smtClean="0"/>
              <a:t>2018-01-03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9272-0CA4-4550-8AE7-ADB85E646D6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342900" y="2133600"/>
            <a:ext cx="6172200" cy="62788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342900" y="8555568"/>
            <a:ext cx="1600200" cy="486833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6497FC-C40E-460C-9DA7-7FFF65D1059B}" type="datetimeFigureOut">
              <a:rPr lang="pl-PL" smtClean="0"/>
              <a:t>2018-01-03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2343150" y="8555568"/>
            <a:ext cx="2171700" cy="486833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5943600" y="8555568"/>
            <a:ext cx="571500" cy="486833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F889272-0CA4-4550-8AE7-ADB85E646D65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9600" dirty="0" smtClean="0">
                <a:solidFill>
                  <a:schemeClr val="accent1">
                    <a:lumMod val="50000"/>
                  </a:schemeClr>
                </a:solidFill>
              </a:rPr>
              <a:t>Zoom</a:t>
            </a:r>
            <a:endParaRPr lang="pl-PL" sz="9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28700" y="4442264"/>
            <a:ext cx="4800600" cy="3773074"/>
          </a:xfrm>
        </p:spPr>
        <p:txBody>
          <a:bodyPr>
            <a:normAutofit/>
          </a:bodyPr>
          <a:lstStyle/>
          <a:p>
            <a:r>
              <a:rPr lang="pl-PL" sz="4400" dirty="0" smtClean="0"/>
              <a:t>n</a:t>
            </a:r>
            <a:r>
              <a:rPr lang="pl-PL" sz="4400" dirty="0" smtClean="0"/>
              <a:t>a przyrodę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i="1" dirty="0" smtClean="0"/>
              <a:t>Ania B.B. </a:t>
            </a:r>
            <a:endParaRPr lang="pl-PL" i="1" dirty="0"/>
          </a:p>
        </p:txBody>
      </p:sp>
      <p:pic>
        <p:nvPicPr>
          <p:cNvPr id="13316" name="Picture 4" descr="Podobny obraz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-40000"/>
          </a:blip>
          <a:srcRect/>
          <a:stretch>
            <a:fillRect/>
          </a:stretch>
        </p:blipFill>
        <p:spPr bwMode="auto">
          <a:xfrm>
            <a:off x="1928802" y="2786050"/>
            <a:ext cx="2500330" cy="151827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0170630_202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76952">
            <a:off x="500042" y="714348"/>
            <a:ext cx="5857892" cy="807246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5063407477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74081">
            <a:off x="797851" y="856828"/>
            <a:ext cx="5572141" cy="77967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_20170925_140343.jpg"/>
          <p:cNvPicPr>
            <a:picLocks noChangeAspect="1"/>
          </p:cNvPicPr>
          <p:nvPr/>
        </p:nvPicPr>
        <p:blipFill>
          <a:blip r:embed="rId2" cstate="print"/>
          <a:srcRect l="23333" t="24167" r="11111" b="8793"/>
          <a:stretch>
            <a:fillRect/>
          </a:stretch>
        </p:blipFill>
        <p:spPr>
          <a:xfrm rot="436997">
            <a:off x="500042" y="642910"/>
            <a:ext cx="5881744" cy="80199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0161018_121005.jpg"/>
          <p:cNvPicPr>
            <a:picLocks noChangeAspect="1"/>
          </p:cNvPicPr>
          <p:nvPr/>
        </p:nvPicPr>
        <p:blipFill>
          <a:blip r:embed="rId2" cstate="print"/>
          <a:srcRect l="22917" r="16666"/>
          <a:stretch>
            <a:fillRect/>
          </a:stretch>
        </p:blipFill>
        <p:spPr>
          <a:xfrm rot="20930753">
            <a:off x="714356" y="928662"/>
            <a:ext cx="5654149" cy="72866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0170911_134508.jpg"/>
          <p:cNvPicPr>
            <a:picLocks noChangeAspect="1"/>
          </p:cNvPicPr>
          <p:nvPr/>
        </p:nvPicPr>
        <p:blipFill>
          <a:blip r:embed="rId2" cstate="print"/>
          <a:srcRect t="27696"/>
          <a:stretch>
            <a:fillRect/>
          </a:stretch>
        </p:blipFill>
        <p:spPr>
          <a:xfrm rot="449528">
            <a:off x="602836" y="1821469"/>
            <a:ext cx="5642787" cy="55563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0170705_1845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12039">
            <a:off x="642918" y="714348"/>
            <a:ext cx="5840033" cy="778671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_20170630_202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93511">
            <a:off x="607832" y="1129396"/>
            <a:ext cx="5732876" cy="764383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0170705_1848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42372">
            <a:off x="565625" y="1245720"/>
            <a:ext cx="5769811" cy="76930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0170803_203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54215">
            <a:off x="726502" y="1051062"/>
            <a:ext cx="5716579" cy="78196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0170803_203916.jpg"/>
          <p:cNvPicPr>
            <a:picLocks noChangeAspect="1"/>
          </p:cNvPicPr>
          <p:nvPr/>
        </p:nvPicPr>
        <p:blipFill>
          <a:blip r:embed="rId2" cstate="print">
            <a:lum bright="-40000"/>
          </a:blip>
          <a:stretch>
            <a:fillRect/>
          </a:stretch>
        </p:blipFill>
        <p:spPr>
          <a:xfrm rot="21331249">
            <a:off x="576835" y="856109"/>
            <a:ext cx="5760210" cy="76802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0170803_204040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 rot="442014">
            <a:off x="600766" y="1089561"/>
            <a:ext cx="5786478" cy="771530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0170809_1917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43664">
            <a:off x="686527" y="928971"/>
            <a:ext cx="5507475" cy="776299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0171019_0725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69527">
            <a:off x="785794" y="857224"/>
            <a:ext cx="5581646" cy="778671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0170803_203605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 rot="21446753">
            <a:off x="529851" y="699273"/>
            <a:ext cx="5911471" cy="788196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6</Words>
  <Application>Microsoft Office PowerPoint</Application>
  <PresentationFormat>Pokaz na ekranie (4:3)</PresentationFormat>
  <Paragraphs>7</Paragraphs>
  <Slides>15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Wierzchołek</vt:lpstr>
      <vt:lpstr>Zoom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Zoom</dc:title>
  <dc:creator>MSI</dc:creator>
  <cp:lastModifiedBy>MSI</cp:lastModifiedBy>
  <cp:revision>8</cp:revision>
  <dcterms:created xsi:type="dcterms:W3CDTF">2018-01-03T16:21:14Z</dcterms:created>
  <dcterms:modified xsi:type="dcterms:W3CDTF">2018-01-03T17:32:22Z</dcterms:modified>
</cp:coreProperties>
</file>