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2" r:id="rId14"/>
    <p:sldId id="283" r:id="rId15"/>
    <p:sldId id="284" r:id="rId16"/>
    <p:sldId id="285" r:id="rId17"/>
    <p:sldId id="286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EA31-4741-4FEB-8582-3F9D3E71D8C0}" type="datetimeFigureOut">
              <a:rPr lang="pl-PL" smtClean="0"/>
              <a:pPr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6C9D-0C41-4ACB-8042-F27505285E6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Copperplate Gothic Bold" pitchFamily="34" charset="0"/>
              </a:rPr>
              <a:t>Na Mazowszu </a:t>
            </a:r>
            <a:endParaRPr lang="pl-PL" sz="7200" dirty="0">
              <a:latin typeface="Copperplate Gothic Bol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Rok rzeki Wisły 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3851920" cy="5793507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Makieta przedstawiająca nadwiślaną osadę</a:t>
            </a:r>
            <a:endParaRPr lang="pl-PL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C:\Users\AS\Desktop\22886218_490333041365702_6022461315733892615_n.jpg"/>
          <p:cNvPicPr>
            <a:picLocks noChangeAspect="1" noChangeArrowheads="1"/>
          </p:cNvPicPr>
          <p:nvPr/>
        </p:nvPicPr>
        <p:blipFill>
          <a:blip r:embed="rId2" cstate="print"/>
          <a:srcRect b="20763"/>
          <a:stretch>
            <a:fillRect/>
          </a:stretch>
        </p:blipFill>
        <p:spPr bwMode="auto">
          <a:xfrm>
            <a:off x="4010025" y="0"/>
            <a:ext cx="5133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\Desktop\22780331_490333581365648_45404519268004220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125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Broń wykonana na potrzeby walki z bunkrów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opperplate Gothic Bold" pitchFamily="34" charset="0"/>
              </a:rPr>
              <a:t>Most Drewniany </a:t>
            </a:r>
            <a:r>
              <a:rPr lang="pl-PL" dirty="0" smtClean="0"/>
              <a:t>-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obiekt, z którym niewątpliwie kojarzy się Wyszogród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C:\Users\AS\Desktop\22894094_490344128031260_305704892343344998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Kolejnym punktem wycieczki było odwiedzenie malowniczego </a:t>
            </a:r>
            <a:r>
              <a:rPr lang="pl-PL" dirty="0" smtClean="0">
                <a:latin typeface="Copperplate Gothic Bold" pitchFamily="34" charset="0"/>
                <a:ea typeface="Arial Unicode MS" pitchFamily="34" charset="-128"/>
                <a:cs typeface="Arial Unicode MS" pitchFamily="34" charset="-128"/>
              </a:rPr>
              <a:t>Czerwińska</a:t>
            </a:r>
            <a:endParaRPr lang="pl-PL" dirty="0">
              <a:latin typeface="Copperplate Gothic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AS\Desktop\czerwinskk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2"/>
            <a:ext cx="9144000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bazylice romańskiej wysłuchaliśmy ciekawej historii tej budowli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S\Desktop\hdimga2007d5f47ab733a9ab0b7978338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9144000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Obejrzeliśmy odsłaniający się obraz Matki Bożej Pocieszenia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 r="409" b="15366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Przeszliśmy do muzeum znajdującego się w budynku klasztoru, aby obejrzeć przedmioty zebrane podczas wypraw misjonarskich 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40" name="Picture 4" descr="C:\Users\AS\Desktop\22554703_1849450895385204_574731448_n.jpg"/>
          <p:cNvPicPr>
            <a:picLocks noChangeAspect="1" noChangeArrowheads="1"/>
          </p:cNvPicPr>
          <p:nvPr/>
        </p:nvPicPr>
        <p:blipFill>
          <a:blip r:embed="rId2" cstate="print"/>
          <a:srcRect b="20540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S\Desktop\22635430_1849450098718617_649776588_n.jpg"/>
          <p:cNvPicPr>
            <a:picLocks noChangeAspect="1" noChangeArrowheads="1"/>
          </p:cNvPicPr>
          <p:nvPr/>
        </p:nvPicPr>
        <p:blipFill>
          <a:blip r:embed="rId2" cstate="print"/>
          <a:srcRect r="20704"/>
          <a:stretch>
            <a:fillRect/>
          </a:stretch>
        </p:blipFill>
        <p:spPr bwMode="auto">
          <a:xfrm>
            <a:off x="0" y="1"/>
            <a:ext cx="5076056" cy="6858000"/>
          </a:xfrm>
          <a:prstGeom prst="rect">
            <a:avLst/>
          </a:prstGeom>
          <a:noFill/>
        </p:spPr>
      </p:pic>
      <p:pic>
        <p:nvPicPr>
          <p:cNvPr id="40964" name="Picture 4" descr="C:\Users\AS\Desktop\22656362_1849451615385132_117371507_n.jpg"/>
          <p:cNvPicPr>
            <a:picLocks noChangeAspect="1" noChangeArrowheads="1"/>
          </p:cNvPicPr>
          <p:nvPr/>
        </p:nvPicPr>
        <p:blipFill>
          <a:blip r:embed="rId3" cstate="print"/>
          <a:srcRect r="44267"/>
          <a:stretch>
            <a:fillRect/>
          </a:stretch>
        </p:blipFill>
        <p:spPr bwMode="auto">
          <a:xfrm>
            <a:off x="4047729" y="0"/>
            <a:ext cx="50962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opperplate Gothic Bold" pitchFamily="34" charset="0"/>
              </a:rPr>
              <a:t>Twierdza Modlin </a:t>
            </a:r>
            <a:endParaRPr lang="pl-PL" sz="5400" dirty="0">
              <a:latin typeface="Copperplate Gothic 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0528" y="1124744"/>
            <a:ext cx="9324528" cy="4569371"/>
          </a:xfrm>
        </p:spPr>
        <p:txBody>
          <a:bodyPr/>
          <a:lstStyle/>
          <a:p>
            <a:pPr>
              <a:buNone/>
            </a:pPr>
            <a:r>
              <a:rPr lang="pl-PL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Ostatnim </a:t>
            </a:r>
            <a:r>
              <a:rPr lang="pl-PL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etapem naszej wycieczki było zwiedzenie części 217 hektarowego obszaru Modlina. </a:t>
            </a:r>
          </a:p>
          <a:p>
            <a:pPr algn="r">
              <a:buNone/>
            </a:pPr>
            <a:r>
              <a:rPr lang="pl-PL" dirty="0" smtClean="0"/>
              <a:t>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Kolejno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zwiedzaliśmy: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0" name="Picture 2" descr="C:\Users\AS\Desktop\22853088_490356394696700_6062663119298607945_n.jpg"/>
          <p:cNvPicPr>
            <a:picLocks noChangeAspect="1" noChangeArrowheads="1"/>
          </p:cNvPicPr>
          <p:nvPr/>
        </p:nvPicPr>
        <p:blipFill>
          <a:blip r:embed="rId2" cstate="print"/>
          <a:srcRect b="29195"/>
          <a:stretch>
            <a:fillRect/>
          </a:stretch>
        </p:blipFill>
        <p:spPr bwMode="auto">
          <a:xfrm>
            <a:off x="0" y="3780875"/>
            <a:ext cx="9144000" cy="307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pperplate Gothic Bold" pitchFamily="34" charset="0"/>
              </a:rPr>
              <a:t>Cmentarz </a:t>
            </a:r>
            <a:endParaRPr lang="pl-PL" dirty="0">
              <a:latin typeface="Copperplate Gothic Bold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7" name="Picture 3" descr="C:\Users\AS\Desktop\22788963_490352594697080_64492783124200289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\Desktop\22730517_490353491363657_1565498389970955979_n.jpg"/>
          <p:cNvPicPr>
            <a:picLocks noChangeAspect="1" noChangeArrowheads="1"/>
          </p:cNvPicPr>
          <p:nvPr/>
        </p:nvPicPr>
        <p:blipFill>
          <a:blip r:embed="rId2" cstate="print"/>
          <a:srcRect r="2531" b="25000"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004048" y="332656"/>
            <a:ext cx="3888432" cy="6264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Krzyż </a:t>
            </a:r>
            <a:r>
              <a:rPr lang="pl-P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upamiętniający śmierć jednego z Polskich żołnierzy broniących Twierdzy Modlin 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S\Desktop\22814403_490353618030311_78489518665543662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3976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0" y="5373217"/>
            <a:ext cx="8229600" cy="14847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Niemiecka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płyta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poświęcona ku pamięci poległych żołnierzy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-324544" y="2852936"/>
            <a:ext cx="964907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Pomnik poświęcony obrońcom Twierdzy </a:t>
            </a:r>
            <a:endParaRPr lang="pl-PL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7" name="Picture 3" descr="C:\Users\AS\Desktop\22814146_490354688030204_705519826019769030_n.jpg"/>
          <p:cNvPicPr>
            <a:picLocks noChangeAspect="1" noChangeArrowheads="1"/>
          </p:cNvPicPr>
          <p:nvPr/>
        </p:nvPicPr>
        <p:blipFill>
          <a:blip r:embed="rId2" cstate="print"/>
          <a:srcRect b="29441"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</p:spPr>
      </p:pic>
      <p:pic>
        <p:nvPicPr>
          <p:cNvPr id="16390" name="Picture 6" descr="C:\Users\AS\Desktop\22730470_490354294696910_159350906490170819_n.jpg"/>
          <p:cNvPicPr>
            <a:picLocks noChangeAspect="1" noChangeArrowheads="1"/>
          </p:cNvPicPr>
          <p:nvPr/>
        </p:nvPicPr>
        <p:blipFill>
          <a:blip r:embed="rId3" cstate="print"/>
          <a:srcRect r="3538" b="34001"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pperplate Gothic Bold" pitchFamily="34" charset="0"/>
              </a:rPr>
              <a:t>Twierdzę</a:t>
            </a:r>
            <a:endParaRPr lang="pl-PL" dirty="0">
              <a:latin typeface="Copperplate Gothic 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8434" name="Picture 2" descr="C:\Users\AS\Desktop\22788824_490356598030013_73361995429288165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68580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terenie twierdzy zostaliśmy zapoznani także z podziemnymi tunelami, różnymi sposobami przechytrzenia wroga oraz historią z okresu świetności twierdzy </a:t>
            </a:r>
            <a:endParaRPr lang="pl-PL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58" name="Picture 2" descr="C:\Users\AS\Desktop\22788781_490356808029992_8049161587248277960_n.jpg"/>
          <p:cNvPicPr>
            <a:picLocks noChangeAspect="1" noChangeArrowheads="1"/>
          </p:cNvPicPr>
          <p:nvPr/>
        </p:nvPicPr>
        <p:blipFill>
          <a:blip r:embed="rId2" cstate="print"/>
          <a:srcRect b="23761"/>
          <a:stretch>
            <a:fillRect/>
          </a:stretch>
        </p:blipFill>
        <p:spPr bwMode="auto">
          <a:xfrm>
            <a:off x="0" y="0"/>
            <a:ext cx="5133976" cy="697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610669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Przy manekinie żołnierza poznaliśmy wiele ciekawych sposobów na zaskoczenie wroga. 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C:\Users\AS\Desktop\22780470_490357778029895_8764261614819909273_n.jpg"/>
          <p:cNvPicPr>
            <a:picLocks noChangeAspect="1" noChangeArrowheads="1"/>
          </p:cNvPicPr>
          <p:nvPr/>
        </p:nvPicPr>
        <p:blipFill>
          <a:blip r:embed="rId2" cstate="print"/>
          <a:srcRect b="16982"/>
          <a:stretch>
            <a:fillRect/>
          </a:stretch>
        </p:blipFill>
        <p:spPr bwMode="auto">
          <a:xfrm>
            <a:off x="0" y="0"/>
            <a:ext cx="47384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Kolejnym punktem wycieczki okazała się wystawa wojennych pojazdów i środków komunikacji.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 descr="C:\Users\AS\Desktop\22788922_490357544696585_859570095833766431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Samolot, który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mógłby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latać do dziś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7" name="Picture 5" descr="C:\Users\AS\Desktop\22886016_490359908029682_5425427649836794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9324528" cy="155679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Ostatnim miejscem, którego poznaliśmy historię była wieża z widokiem na dopływ rzeki Narew do Wisły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78" name="Picture 2" descr="C:\Users\AS\Desktop\22814174_490358174696522_7885015174395401280_n.jpg"/>
          <p:cNvPicPr>
            <a:picLocks noChangeAspect="1" noChangeArrowheads="1"/>
          </p:cNvPicPr>
          <p:nvPr/>
        </p:nvPicPr>
        <p:blipFill>
          <a:blip r:embed="rId2" cstate="print"/>
          <a:srcRect b="18755"/>
          <a:stretch>
            <a:fillRect/>
          </a:stretch>
        </p:blipFill>
        <p:spPr bwMode="auto">
          <a:xfrm>
            <a:off x="0" y="2609528"/>
            <a:ext cx="91440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916833"/>
            <a:ext cx="6660232" cy="1440160"/>
          </a:xfrm>
        </p:spPr>
        <p:txBody>
          <a:bodyPr/>
          <a:lstStyle/>
          <a:p>
            <a:r>
              <a:rPr lang="pl-PL" dirty="0" smtClean="0"/>
              <a:t>Prezentacje wykonały: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6400800" cy="1752600"/>
          </a:xfrm>
        </p:spPr>
        <p:txBody>
          <a:bodyPr/>
          <a:lstStyle/>
          <a:p>
            <a:r>
              <a:rPr lang="pl-PL" dirty="0" smtClean="0"/>
              <a:t>Agnieszka Jędrzejczak</a:t>
            </a:r>
            <a:br>
              <a:rPr lang="pl-PL" dirty="0" smtClean="0"/>
            </a:br>
            <a:r>
              <a:rPr lang="pl-PL" dirty="0" smtClean="0"/>
              <a:t>Patrycja Małolepsza </a:t>
            </a:r>
            <a:endParaRPr lang="pl-PL" dirty="0"/>
          </a:p>
        </p:txBody>
      </p:sp>
      <p:pic>
        <p:nvPicPr>
          <p:cNvPr id="41987" name="Picture 3" descr="C:\Users\AS\Desktop\ifx9b1d27290f22a39d_Rok_Wis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0"/>
            <a:ext cx="3347864" cy="334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\Desktop\22635067_1849451238718503_73217766_n.jpg"/>
          <p:cNvPicPr>
            <a:picLocks noChangeAspect="1" noChangeArrowheads="1"/>
          </p:cNvPicPr>
          <p:nvPr/>
        </p:nvPicPr>
        <p:blipFill>
          <a:blip r:embed="rId2" cstate="print"/>
          <a:srcRect b="29012"/>
          <a:stretch>
            <a:fillRect/>
          </a:stretch>
        </p:blipFill>
        <p:spPr bwMode="auto">
          <a:xfrm>
            <a:off x="0" y="1989609"/>
            <a:ext cx="9144000" cy="486839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07678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>
                <a:latin typeface="Copperplate Gothic Bold" pitchFamily="34" charset="0"/>
              </a:rPr>
              <a:t>Góra Zamkowa</a:t>
            </a:r>
            <a:endParaRPr lang="pl-PL" sz="4800" dirty="0">
              <a:latin typeface="Copperplate Gothic Bold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9144000" cy="108012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Pierwszym punktem naszej wycieczki było wejście na Górę Zamkową w Wyszogrodzie, gdzie znajdują się pozostałości po dawnych bunkrach wojennych. </a:t>
            </a:r>
            <a:endParaRPr 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\Desktop\22730482_490332578032415_68778841848598414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5365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Copperplate Gothic Bold" pitchFamily="34" charset="0"/>
              </a:rPr>
              <a:t>Muzeum Wisły </a:t>
            </a:r>
            <a:endParaRPr lang="pl-PL" sz="4800" dirty="0">
              <a:latin typeface="Copperplate Gothic 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406531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Łódka ręcznie rzeźbiona w pniu drzewa.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8748464" cy="936105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Kolejnym miejscem wycieczki stało się dla nas Muzeum Wisły, w którym widzieliśmy wiele ciekawych eksponatów. </a:t>
            </a:r>
            <a:endParaRPr lang="pl-P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\Desktop\22815509_490333411365665_3340340929501190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7546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Wyposażenie żołnierzy niemieckich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\Desktop\22788834_490333364699003_9670960392832036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Makieta przedstawiająca domniemany wygląd zamku na górze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S\Desktop\22815541_490332608032412_3792862265367637457_n.jpg"/>
          <p:cNvPicPr>
            <a:picLocks noChangeAspect="1" noChangeArrowheads="1"/>
          </p:cNvPicPr>
          <p:nvPr/>
        </p:nvPicPr>
        <p:blipFill>
          <a:blip r:embed="rId2" cstate="print"/>
          <a:srcRect r="5173" b="27768"/>
          <a:stretch>
            <a:fillRect/>
          </a:stretch>
        </p:blipFill>
        <p:spPr bwMode="auto">
          <a:xfrm>
            <a:off x="0" y="-1"/>
            <a:ext cx="5148064" cy="68580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41490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Ceramika z okresu neolitu z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Gródkowa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373216"/>
            <a:ext cx="9324528" cy="148478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Gliniane popielnice z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Miszewa Murowanego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datowane na II/I wiek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p.n.e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AS\Desktop\22893968_490332871365719_55044000834922027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45224"/>
            <a:ext cx="8697144" cy="1412776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Męski but wyrzeźbiony z bardzo lekkiego drewna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AS\Desktop\22814497_490334044698935_30699995594246704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262</Words>
  <Application>Microsoft Office PowerPoint</Application>
  <PresentationFormat>Pokaz na ekranie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Na Mazowszu </vt:lpstr>
      <vt:lpstr>Slajd 2</vt:lpstr>
      <vt:lpstr>Góra Zamkowa</vt:lpstr>
      <vt:lpstr>Muzeum Wisły </vt:lpstr>
      <vt:lpstr>Wyposażenie żołnierzy niemieckich </vt:lpstr>
      <vt:lpstr>Makieta przedstawiająca domniemany wygląd zamku na górze</vt:lpstr>
      <vt:lpstr>Ceramika z okresu neolitu z Gródkowa </vt:lpstr>
      <vt:lpstr>Gliniane popielnice z Miszewa Murowanego datowane na II/I wiek p.n.e</vt:lpstr>
      <vt:lpstr>Męski but wyrzeźbiony z bardzo lekkiego drewna</vt:lpstr>
      <vt:lpstr>Slajd 10</vt:lpstr>
      <vt:lpstr>Broń wykonana na potrzeby walki z bunkrów</vt:lpstr>
      <vt:lpstr>Most Drewniany - obiekt, z którym niewątpliwie kojarzy się Wyszogród</vt:lpstr>
      <vt:lpstr>Kolejnym punktem wycieczki było odwiedzenie malowniczego Czerwińska</vt:lpstr>
      <vt:lpstr>W bazylice romańskiej wysłuchaliśmy ciekawej historii tej budowli</vt:lpstr>
      <vt:lpstr>Obejrzeliśmy odsłaniający się obraz Matki Bożej Pocieszenia </vt:lpstr>
      <vt:lpstr>Przeszliśmy do muzeum znajdującego się w budynku klasztoru, aby obejrzeć przedmioty zebrane podczas wypraw misjonarskich  </vt:lpstr>
      <vt:lpstr>Slajd 17</vt:lpstr>
      <vt:lpstr>Twierdza Modlin </vt:lpstr>
      <vt:lpstr>Cmentarz </vt:lpstr>
      <vt:lpstr>Slajd 20</vt:lpstr>
      <vt:lpstr>Slajd 21</vt:lpstr>
      <vt:lpstr>Slajd 22</vt:lpstr>
      <vt:lpstr>Twierdzę</vt:lpstr>
      <vt:lpstr>Na terenie twierdzy zostaliśmy zapoznani także z podziemnymi tunelami, różnymi sposobami przechytrzenia wroga oraz historią z okresu świetności twierdzy </vt:lpstr>
      <vt:lpstr>Przy manekinie żołnierza poznaliśmy wiele ciekawych sposobów na zaskoczenie wroga.  </vt:lpstr>
      <vt:lpstr>Kolejnym punktem wycieczki okazała się wystawa wojennych pojazdów i środków komunikacji.</vt:lpstr>
      <vt:lpstr>Samolot, który mógłby latać do dziś</vt:lpstr>
      <vt:lpstr>Ostatnim miejscem, którego poznaliśmy historię była wieża z widokiem na dopływ rzeki Narew do Wisły </vt:lpstr>
      <vt:lpstr>Prezentacje wykonały: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Mazowszu </dc:title>
  <dc:creator>AS</dc:creator>
  <cp:lastModifiedBy>AS</cp:lastModifiedBy>
  <cp:revision>2</cp:revision>
  <dcterms:created xsi:type="dcterms:W3CDTF">2017-10-27T15:58:37Z</dcterms:created>
  <dcterms:modified xsi:type="dcterms:W3CDTF">2017-11-29T19:12:00Z</dcterms:modified>
</cp:coreProperties>
</file>