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78" r:id="rId3"/>
    <p:sldId id="267" r:id="rId4"/>
    <p:sldId id="274" r:id="rId5"/>
    <p:sldId id="281" r:id="rId6"/>
    <p:sldId id="280" r:id="rId7"/>
    <p:sldId id="283" r:id="rId8"/>
    <p:sldId id="282" r:id="rId9"/>
    <p:sldId id="286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A1020D-CA8D-4C58-A1AD-EA0B4C77A169}" type="datetime1">
              <a:rPr lang="pl-PL" smtClean="0"/>
              <a:t>2018-04-10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91EFB8-8E25-4C89-9D3F-E406B9FE681A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409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786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47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346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961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454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79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939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98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a 103" descr="Grupa kilku kwiatów wzdłuż dolnej krawędzi slajdu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Dowolny kształt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" name="Lini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Dowolny kształt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11" name="Grupa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Dowolny kształt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13" name="Dowolny kształt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14" name="Dowolny kształt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15" name="Dowolny kształt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grpSp>
          <p:nvGrpSpPr>
            <p:cNvPr id="20" name="Grupa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Dowolny kształt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2" name="Dowolny kształt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23" name="Dowolny kształt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Dowolny kształt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" name="Dowolny kształt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" name="Dowolny kształt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" name="Dowolny kształt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Lini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8" name="Ow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9" name="Ow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40" name="Ow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41" name="Grupa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Dowolny kształt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3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4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5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6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  <p:sp>
          <p:nvSpPr>
            <p:cNvPr id="47" name="Dowolny kształt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Ow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53" name="Dowolny kształt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Lini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56" name="Grupa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Dowolny kształt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58" name="Dowolny kształt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59" name="Dowolny kształt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60" name="Dowolny kształt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1" name="Dowolny kształt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2" name="Dowolny kształt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3" name="Dowolny kształt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4" name="Dowolny kształt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grpSp>
          <p:nvGrpSpPr>
            <p:cNvPr id="65" name="Grupa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Dowolny kształt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68" name="Dowolny kształt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9" name="Dowolny kształt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0" name="Dowolny kształt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1" name="Dowolny kształt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2" name="Dowolny kształt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3" name="Dowolny kształt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4" name="Dowolny kształt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5" name="Dowolny kształt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6" name="Lini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7" name="Dowolny kształt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8" name="Dowolny kształt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9" name="Dowolny kształt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0" name="Dowolny kształt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1" name="Dowolny kształt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2" name="Dowolny kształt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3" name="Ow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4" name="Ow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5" name="Ow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86" name="Grupa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Dowolny kształt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8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9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90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91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  <p:sp>
          <p:nvSpPr>
            <p:cNvPr id="92" name="Dowolny kształt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3" name="Dowolny kształt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4" name="Dowolny kształt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5" name="Dowolny kształt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6" name="Dowolny kształt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7" name="Ow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98" name="Grupa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Dowolny kształt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0" name="Dowolny kształt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1" name="Dowolny kształt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2" name="Dowolny kształt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103" name="Dowolny kształt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E69C5B-6112-4A84-B01F-054C45E16E67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EE5B91-A03D-4FC5-9284-454F206FAAAC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EE501E-3149-4FAF-A7E2-4DBB52B81F05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a 83" descr="Grupa kwiatów po lewej stronie slajdu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" name="Ow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9" name="Grupa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Dowolny kształt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1" name="Dowolny kształt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12" name="Dowolny kształt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Ow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20" name="Dowolny kształt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21" name="Dowolny kształt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23" name="Grupa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Dowolny kształt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5" name="Lini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6" name="Dowolny kształt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7" name="Dowolny kształt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8" name="Dowolny kształt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9" name="Ow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  <p:sp>
          <p:nvSpPr>
            <p:cNvPr id="30" name="Dowolny kształt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Dowolny kształt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2" name="Dowolny kształt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33" name="Grupa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Dowolny kształt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</p:grpSp>
      <p:grpSp>
        <p:nvGrpSpPr>
          <p:cNvPr id="83" name="Grupa 82" descr="Grupa kwiatów po prawej stronie slajdu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Dowolny kształt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43" name="Dowolny kształt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Lini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46" name="Dowolny kształt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Lini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3" name="Dowolny kształt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Dowolny kształt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6" name="Dowolny kształt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7" name="Dowolny kształt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8" name="Dowolny kształt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59" name="Grupa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Dowolny kształt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6" name="Dowolny kształt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60" name="Grupa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Dowolny kształt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2" name="Dowolny kształt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3" name="Dowolny kształt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4" name="Ow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096AF-8B11-42E4-A033-56C2C42F0362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3F6A2-3899-42B1-AB17-C8786EAF951E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57539C-1A3F-470A-86C3-AAE0662B9D69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301812-AF5E-42A9-886B-01923176E501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Dowolny kształt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6BA6E-05AA-4B61-8CED-176602C3613D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Dowolny kształt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8FEF2-4332-4104-A704-057AAC1DF099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a 62" descr="Jeden kwiat po prawej stronie slajdu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Dowolny kształt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9" name="Lini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" name="Dowolny kształt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" name="Dowolny kształt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6" name="Dowolny kształt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62" name="Grupa 61" descr="Grupa kwiatów po lewej stronie slajdu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Dowolny kształt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Lini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" name="Dowolny kształt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" name="Dowolny kształt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" name="Dowolny kształt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Lini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28" name="Grupa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Dowolny kształt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0" name="Dowolny kształt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31" name="Ow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Ow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49" name="Grupa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Dowolny kształt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1" name="Lini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2" name="Dowolny kształt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3" name="Dowolny kształt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4" name="Dowolny kształt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5" name="Ow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  <p:grpSp>
          <p:nvGrpSpPr>
            <p:cNvPr id="56" name="Grupa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Dowolny kształt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8" name="Dowolny kształt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9" name="Dowolny kształt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0" name="Dowolny kształt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1" name="Dowolny kształt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303AE10-5D5C-4966-AF86-585E23A259EC}" type="datetime1">
              <a:rPr lang="pl-PL" noProof="0" smtClean="0"/>
              <a:t>2018-04-10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65902" y="2134423"/>
            <a:ext cx="12051956" cy="2651760"/>
          </a:xfrm>
        </p:spPr>
        <p:txBody>
          <a:bodyPr rtlCol="0">
            <a:noAutofit/>
          </a:bodyPr>
          <a:lstStyle/>
          <a:p>
            <a:pPr rtl="0"/>
            <a:r>
              <a:rPr lang="pl-PL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Marzec </a:t>
            </a:r>
            <a:br>
              <a:rPr lang="pl-PL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świetlicy </a:t>
            </a:r>
            <a:br>
              <a:rPr lang="pl-PL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 357</a:t>
            </a:r>
            <a:endParaRPr lang="pl-PL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49292" y="1307208"/>
            <a:ext cx="12087704" cy="2119883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 4b, 4c, 4g, 5a, 5b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9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81448" y="-1419998"/>
            <a:ext cx="9366422" cy="2839995"/>
          </a:xfrm>
        </p:spPr>
        <p:txBody>
          <a:bodyPr>
            <a:normAutofit/>
          </a:bodyPr>
          <a:lstStyle/>
          <a:p>
            <a:r>
              <a:rPr lang="pl-P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Odbieramy nagrody w konkursie na makietę drzewa oraz na najpiękniejszego Anioła Bożonarodzeniowego. Brawo!!!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 descr="C:\Users\akrzesak\Downloads\WP_20180220_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3" y="1234644"/>
            <a:ext cx="3459891" cy="514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krzesak\Downloads\WP_20180228_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73" y="1362000"/>
            <a:ext cx="3462360" cy="486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krzesak\Downloads\WP_20180228_0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18" y="1419997"/>
            <a:ext cx="3399760" cy="480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akrzesak\Downloads\WP_20180226_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11993" r="4762" b="7108"/>
          <a:stretch/>
        </p:blipFill>
        <p:spPr bwMode="auto">
          <a:xfrm>
            <a:off x="4234249" y="3039760"/>
            <a:ext cx="5791200" cy="350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C:\Users\akrzesak\Downloads\WP_20180227_006 (1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11520" r="1552" b="6618"/>
          <a:stretch/>
        </p:blipFill>
        <p:spPr bwMode="auto">
          <a:xfrm>
            <a:off x="5296930" y="189470"/>
            <a:ext cx="5692346" cy="317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krzesak\Downloads\WP_20180302_0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5" b="9330"/>
          <a:stretch/>
        </p:blipFill>
        <p:spPr bwMode="auto">
          <a:xfrm>
            <a:off x="354228" y="189470"/>
            <a:ext cx="3674075" cy="479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76648" y="-746760"/>
            <a:ext cx="9227367" cy="2194560"/>
          </a:xfrm>
        </p:spPr>
        <p:txBody>
          <a:bodyPr rtlCol="0">
            <a:norm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Poznajemy historię odzyskania przez Polskę niepodległości.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 descr="C:\Users\akrzesak\Downloads\WP_20180315_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3" y="1366724"/>
            <a:ext cx="5142745" cy="532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C:\Users\akrzesak\Downloads\WP_20180315_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73" y="894569"/>
            <a:ext cx="5760720" cy="368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7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8920" y="-1229226"/>
            <a:ext cx="9227367" cy="2194560"/>
          </a:xfrm>
        </p:spPr>
        <p:txBody>
          <a:bodyPr rtlCol="0">
            <a:norm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Piszemy wiersze na konkurs „100 lat Niepodległej”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 descr="C:\Users\akrzesak\Downloads\WP_20180315_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79" y="593124"/>
            <a:ext cx="5173362" cy="391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C:\Users\akrzesak\Downloads\WP_20180315_0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t="26069" r="15497" b="-3323"/>
          <a:stretch/>
        </p:blipFill>
        <p:spPr bwMode="auto">
          <a:xfrm>
            <a:off x="0" y="812438"/>
            <a:ext cx="2759674" cy="369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krzesak\Downloads\WP_20180315_0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67" y="2788386"/>
            <a:ext cx="6348491" cy="372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6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362" y="-886803"/>
            <a:ext cx="10113675" cy="1512879"/>
          </a:xfrm>
        </p:spPr>
        <p:txBody>
          <a:bodyPr rtlCol="0">
            <a:norm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Tworzymy prace plastyczne na temat „Żołnierze Wyklęci”</a:t>
            </a:r>
          </a:p>
        </p:txBody>
      </p:sp>
      <p:pic>
        <p:nvPicPr>
          <p:cNvPr id="3" name="Obraz 2" descr="C:\Users\akrzesak\Downloads\WP_20180315_005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0" y="2032685"/>
            <a:ext cx="5854220" cy="434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C:\Users\akrzesak\Downloads\WP_20180315_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00216"/>
            <a:ext cx="5137529" cy="430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2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" y="-367272"/>
            <a:ext cx="9227367" cy="2194560"/>
          </a:xfrm>
        </p:spPr>
        <p:txBody>
          <a:bodyPr rtlCol="0">
            <a:norm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Tworzymy dekoracje wiosenne.</a:t>
            </a:r>
          </a:p>
        </p:txBody>
      </p:sp>
      <p:pic>
        <p:nvPicPr>
          <p:cNvPr id="3" name="Obraz 2" descr="C:\Users\akrzesak\Downloads\WP_20180322_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14" y="2456523"/>
            <a:ext cx="2843486" cy="428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C:\Users\akrzesak\Downloads\WP_20180322_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4" y="2837865"/>
            <a:ext cx="5484958" cy="380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krzesak\Downloads\WP_20180327_00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7" r="5981" b="11671"/>
          <a:stretch/>
        </p:blipFill>
        <p:spPr bwMode="auto">
          <a:xfrm>
            <a:off x="4597226" y="95695"/>
            <a:ext cx="5416183" cy="3311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6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93691" y="2365732"/>
            <a:ext cx="10890421" cy="1971601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uwagę!</a:t>
            </a:r>
            <a:endParaRPr lang="pl-PL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6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WIATY 16: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47_TF03098890.potx" id="{1D792126-F633-4E30-A29D-337F16ADED2E}" vid="{5A3F99A5-EEB8-4247-A13F-1C6BA0184CCC}"/>
    </a:ext>
  </a:extLst>
</a:theme>
</file>

<file path=ppt/theme/theme2.xml><?xml version="1.0" encoding="utf-8"?>
<a:theme xmlns:a="http://schemas.openxmlformats.org/drawingml/2006/main" name="Motyw pakietu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marzec</Template>
  <TotalTime>28</TotalTime>
  <Words>68</Words>
  <Application>Microsoft Office PowerPoint</Application>
  <PresentationFormat>Panoramiczny</PresentationFormat>
  <Paragraphs>17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Century Schoolbook</vt:lpstr>
      <vt:lpstr>KWIATY 16:9</vt:lpstr>
      <vt:lpstr>Marzec  w świetlicy  SP 357</vt:lpstr>
      <vt:lpstr>Klasy 4b, 4c, 4g, 5a, 5b</vt:lpstr>
      <vt:lpstr>Odbieramy nagrody w konkursie na makietę drzewa oraz na najpiękniejszego Anioła Bożonarodzeniowego. Brawo!!! </vt:lpstr>
      <vt:lpstr>Prezentacja programu PowerPoint</vt:lpstr>
      <vt:lpstr>Poznajemy historię odzyskania przez Polskę niepodległości. </vt:lpstr>
      <vt:lpstr>Piszemy wiersze na konkurs „100 lat Niepodległej” </vt:lpstr>
      <vt:lpstr>Tworzymy prace plastyczne na temat „Żołnierze Wyklęci”</vt:lpstr>
      <vt:lpstr>Tworzymy dekoracje wiosenne.</vt:lpstr>
      <vt:lpstr>Dziękujemy za uwagę!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Marzec  w świetlicy  SP 357</dc:title>
  <dc:creator>Karolina Bojarska</dc:creator>
  <cp:lastModifiedBy>Karolina Bojarska</cp:lastModifiedBy>
  <cp:revision>8</cp:revision>
  <dcterms:created xsi:type="dcterms:W3CDTF">2018-04-04T15:25:56Z</dcterms:created>
  <dcterms:modified xsi:type="dcterms:W3CDTF">2018-04-10T11:25:25Z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