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138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43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37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21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11617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7933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45019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9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17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45542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63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6F012EE-7A68-4BD7-BE89-AC09B08038F2}" type="datetimeFigureOut">
              <a:rPr lang="pl-PL" smtClean="0"/>
              <a:t>2018-03-12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B55FB7-48FE-47E6-BA45-613D2DB41D7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52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44770" y="880823"/>
            <a:ext cx="9144000" cy="2387600"/>
          </a:xfrm>
        </p:spPr>
        <p:txBody>
          <a:bodyPr/>
          <a:lstStyle/>
          <a:p>
            <a:r>
              <a:rPr lang="pl-PL" dirty="0" smtClean="0"/>
              <a:t>Józef Klemens Piłsudski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Trochę informacji z okazji imienin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01509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OSADZENIE W MAGDEBURGU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Józef Piłsudski został aresztowany (razem z Kazimierzem Sosnkowskim) 22 lipca 1917. Przewieziono go do więzienia w Gdańsku, skąd przez więzienie w </a:t>
            </a:r>
            <a:r>
              <a:rPr lang="pl-PL" dirty="0" err="1"/>
              <a:t>Spandau</a:t>
            </a:r>
            <a:r>
              <a:rPr lang="pl-PL" dirty="0"/>
              <a:t> i twierdzę Wesel trafił do Magdeburga, gdzie przetrzymywano go w jednopiętrowym drewnianym domu, w którym </a:t>
            </a:r>
            <a:r>
              <a:rPr lang="pl-PL" dirty="0" smtClean="0"/>
              <a:t>wcześniej </a:t>
            </a:r>
            <a:r>
              <a:rPr lang="pl-PL" dirty="0"/>
              <a:t>odbywali karę aresztu oficerowie tamtejszego garnizonu. W sierpniu 1918 dołączył doń </a:t>
            </a:r>
            <a:r>
              <a:rPr lang="pl-PL" dirty="0" smtClean="0"/>
              <a:t>Sosnkowski.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0209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DRUGA ŻONA I RODZINA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 rozwodzie z Marią, ożenił się z Aleksandrą Szczerbińską i powrócił do dawnej </a:t>
            </a:r>
            <a:r>
              <a:rPr lang="pl-PL" dirty="0" err="1" smtClean="0"/>
              <a:t>wiary.W</a:t>
            </a:r>
            <a:r>
              <a:rPr lang="pl-PL" dirty="0" smtClean="0"/>
              <a:t> </a:t>
            </a:r>
            <a:r>
              <a:rPr lang="pl-PL" dirty="0"/>
              <a:t>czasie osadzenia (7 lutego 1918) urodziła się pierwsza córka Piłsudskiego i Aleksandry Szczerbińskiej – </a:t>
            </a:r>
            <a:r>
              <a:rPr lang="pl-PL" dirty="0" smtClean="0"/>
              <a:t>Wanda. Potem urodziła się jeszcze Jadwiga.</a:t>
            </a:r>
            <a:endParaRPr lang="pl-PL" dirty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804" y="3469609"/>
            <a:ext cx="3388875" cy="294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3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Naczelnik państwa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Piłsudski został naczelnikiem państwa </a:t>
            </a:r>
            <a:r>
              <a:rPr lang="pl-PL" dirty="0"/>
              <a:t>29 listopada </a:t>
            </a:r>
            <a:r>
              <a:rPr lang="pl-PL" dirty="0" smtClean="0"/>
              <a:t>1918.</a:t>
            </a:r>
          </a:p>
          <a:p>
            <a:r>
              <a:rPr lang="pl-PL" dirty="0"/>
              <a:t>Zmarł 12 maja </a:t>
            </a:r>
            <a:r>
              <a:rPr lang="pl-PL" dirty="0" smtClean="0"/>
              <a:t>1935 w Warszawie.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895" y="2210968"/>
            <a:ext cx="2932711" cy="397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0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autorki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2156605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GABRYSIA KOBUS I KAROLINA SZCZEPKOWSKA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16" y="2656936"/>
            <a:ext cx="6205447" cy="336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8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Początek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Józef Klemens Piłsudski urodził się 5 </a:t>
            </a:r>
            <a:r>
              <a:rPr lang="pl-PL" dirty="0"/>
              <a:t>grudnia </a:t>
            </a:r>
            <a:r>
              <a:rPr lang="pl-PL" dirty="0" smtClean="0"/>
              <a:t>1867r. </a:t>
            </a:r>
            <a:r>
              <a:rPr lang="pl-PL" dirty="0"/>
              <a:t>w </a:t>
            </a:r>
            <a:r>
              <a:rPr lang="pl-PL" dirty="0" err="1" smtClean="0"/>
              <a:t>Zułowie</a:t>
            </a:r>
            <a:r>
              <a:rPr lang="pl-PL" dirty="0" smtClean="0"/>
              <a:t> na Litwie.</a:t>
            </a:r>
          </a:p>
          <a:p>
            <a:r>
              <a:rPr lang="pl-PL" dirty="0" smtClean="0"/>
              <a:t>Jego ojciec to Józef Wincenty, a matka to Maria </a:t>
            </a:r>
            <a:r>
              <a:rPr lang="pl-PL" dirty="0"/>
              <a:t>z </a:t>
            </a:r>
            <a:r>
              <a:rPr lang="pl-PL" dirty="0" err="1" smtClean="0"/>
              <a:t>Billewiczów</a:t>
            </a:r>
            <a:r>
              <a:rPr lang="pl-PL" dirty="0" smtClean="0"/>
              <a:t>.</a:t>
            </a:r>
          </a:p>
          <a:p>
            <a:r>
              <a:rPr lang="pl-PL" dirty="0" smtClean="0"/>
              <a:t>Miał brata Bronisława.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411" y="2366485"/>
            <a:ext cx="2586846" cy="351310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839" y="3812667"/>
            <a:ext cx="2209800" cy="20669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8536" y="3243670"/>
            <a:ext cx="1618621" cy="26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64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Studia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Jesienią 1885 rozpoczął studia medyczne na Uniwersytecie </a:t>
            </a:r>
            <a:r>
              <a:rPr lang="pl-PL" dirty="0" smtClean="0"/>
              <a:t>Charkowskim. Tam </a:t>
            </a:r>
            <a:r>
              <a:rPr lang="pl-PL" dirty="0"/>
              <a:t>zaczął działalność konspiracyjną w niepodległościowych organizacjach </a:t>
            </a:r>
            <a:r>
              <a:rPr lang="pl-PL" dirty="0" smtClean="0"/>
              <a:t>studenckich. 2 </a:t>
            </a:r>
            <a:r>
              <a:rPr lang="pl-PL" dirty="0"/>
              <a:t>i 3 marca 1886 brał udział w studenckiej demonstracji z okazji 25. rocznicy uwłaszczenia, znajdując się potem wśród ponad 150 zatrzymanych przez policję </a:t>
            </a:r>
            <a:r>
              <a:rPr lang="pl-PL" dirty="0" smtClean="0"/>
              <a:t>carską. Po </a:t>
            </a:r>
            <a:r>
              <a:rPr lang="pl-PL" dirty="0"/>
              <a:t>zaliczeniu I roku próbował przenieść się wiosną 1886 na uniwersytet w Dorpacie, jednak tam odmówiono mu przyjęcia dokumentów z powodu jego uprzedniej działalności </a:t>
            </a:r>
            <a:r>
              <a:rPr lang="pl-PL" dirty="0" smtClean="0"/>
              <a:t>opozycyjnej.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05648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Aresztowanie i zesłanie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22 marca 1887 Józef Piłsudski został aresztowany pod zarzutem udziału w spisku na życie </a:t>
            </a:r>
            <a:r>
              <a:rPr lang="pl-PL" dirty="0" smtClean="0"/>
              <a:t>cara. Piłsudski </a:t>
            </a:r>
            <a:r>
              <a:rPr lang="pl-PL" dirty="0"/>
              <a:t>nieświadomie pomógł zamachowcom, będąc m.in. przewodnikiem po Wilnie jednego z nich, próbującego zdobyć truciznę niezbędną do zabicia </a:t>
            </a:r>
            <a:r>
              <a:rPr lang="pl-PL" dirty="0" smtClean="0"/>
              <a:t>cara. Inaczej </a:t>
            </a:r>
            <a:r>
              <a:rPr lang="pl-PL" dirty="0"/>
              <a:t>było z Bronisławem, który w całą sprawę zaangażował się o wiele bardziej. Na początku kwietnia 1887 Józef Piłsudski został przewieziony do Twierdzy </a:t>
            </a:r>
            <a:r>
              <a:rPr lang="pl-PL" dirty="0" err="1"/>
              <a:t>Petropawłowskiej</a:t>
            </a:r>
            <a:r>
              <a:rPr lang="pl-PL" dirty="0"/>
              <a:t>, a następnie do więzienia śledczego w </a:t>
            </a:r>
            <a:r>
              <a:rPr lang="pl-PL" dirty="0" smtClean="0"/>
              <a:t>Petersburgu. Chociaż </a:t>
            </a:r>
            <a:r>
              <a:rPr lang="pl-PL" dirty="0"/>
              <a:t>Józefa ostatecznie potraktowano jako świadka w procesie spiskowców, to jednak został skazany 1 maja 1887 na pięcioletnie zesłanie w głąb </a:t>
            </a:r>
            <a:r>
              <a:rPr lang="pl-PL" dirty="0" smtClean="0"/>
              <a:t>Rosji.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2507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Polska partia socjalistyczna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Wilna Piłsudski powrócił 1 lipca 1892. Tam wstąpił do ruchu socjalistycznego, będąc początkowo wileńskim korespondentem czasopisma konspiracyjnego „Przedświt”, pisząc pod pseudonimem </a:t>
            </a:r>
            <a:r>
              <a:rPr lang="pl-PL" dirty="0" smtClean="0"/>
              <a:t>Rom. Od </a:t>
            </a:r>
            <a:r>
              <a:rPr lang="pl-PL" dirty="0"/>
              <a:t>lutego 1893, w ramach PPS, uczestniczył także w pracach tzw. Litewskiej Sekcji PPS, skupiającej prócz niego jeszcze innych działaczy z </a:t>
            </a:r>
            <a:r>
              <a:rPr lang="pl-PL" dirty="0" smtClean="0"/>
              <a:t>Wilna. W </a:t>
            </a:r>
            <a:r>
              <a:rPr lang="pl-PL" dirty="0"/>
              <a:t>tym okresie utrzymywał kontakty z członkami Zagranicznego Związku Socjalistów Polskich (m.in. ze Stanisławem </a:t>
            </a:r>
            <a:r>
              <a:rPr lang="pl-PL" dirty="0" smtClean="0"/>
              <a:t>Mendelsonem).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54626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ŚLUB I  DZIAŁALNOŚĆ WYDAWNICZA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2191111"/>
            <a:ext cx="10178322" cy="3593591"/>
          </a:xfrm>
        </p:spPr>
        <p:txBody>
          <a:bodyPr>
            <a:normAutofit/>
          </a:bodyPr>
          <a:lstStyle/>
          <a:p>
            <a:r>
              <a:rPr lang="pl-PL" dirty="0"/>
              <a:t>Po powrocie do kraju skupił się na pracy wydawniczej, m.in. wydając w 1898 wykradzioną przez PPS tajną broszurę autorstwa warszawskiego generała-gubernatora, Aleksandra </a:t>
            </a:r>
            <a:r>
              <a:rPr lang="pl-PL" dirty="0" err="1"/>
              <a:t>Imeretyńskiego</a:t>
            </a:r>
            <a:r>
              <a:rPr lang="pl-PL" dirty="0"/>
              <a:t>, którą sam przetłumaczył i dodał do niej komentarze. </a:t>
            </a:r>
          </a:p>
          <a:p>
            <a:r>
              <a:rPr lang="pl-PL" dirty="0"/>
              <a:t>W 1899 Piłsudski ożenił się z Marią z </a:t>
            </a:r>
            <a:r>
              <a:rPr lang="pl-PL" dirty="0" err="1"/>
              <a:t>Koplewskich</a:t>
            </a:r>
            <a:r>
              <a:rPr lang="pl-PL" dirty="0"/>
              <a:t> Juszkiewiczową, działaczką PPS, nazywaną przez członków partii Piękną </a:t>
            </a:r>
            <a:r>
              <a:rPr lang="pl-PL" dirty="0" smtClean="0"/>
              <a:t>Panią. </a:t>
            </a:r>
            <a:r>
              <a:rPr lang="pl-PL" dirty="0"/>
              <a:t>Juszkiewiczowa należała do Kościoła </a:t>
            </a:r>
            <a:r>
              <a:rPr lang="pl-PL" dirty="0" smtClean="0"/>
              <a:t>ewangelicko-augsburskiego, </a:t>
            </a:r>
            <a:r>
              <a:rPr lang="pl-PL" dirty="0"/>
              <a:t>toteż w celu zawarcia małżeństwa Piłsudski zmienił wyznanie. Przeszedł na </a:t>
            </a:r>
            <a:r>
              <a:rPr lang="pl-PL" dirty="0" smtClean="0"/>
              <a:t>luteranizm, a </a:t>
            </a:r>
            <a:r>
              <a:rPr lang="pl-PL" dirty="0"/>
              <a:t>ślub odbył się 15 lipca 1899 w kościele we wsi Paproć </a:t>
            </a:r>
            <a:r>
              <a:rPr lang="pl-PL" dirty="0" smtClean="0"/>
              <a:t>Duża.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96331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KOLEJNE ARESZTOWANIE I UCIECZKA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Małżonkowie przeprowadzili się do </a:t>
            </a:r>
            <a:r>
              <a:rPr lang="pl-PL" dirty="0" smtClean="0"/>
              <a:t>Łodzi. Piłsudski </a:t>
            </a:r>
            <a:r>
              <a:rPr lang="pl-PL" dirty="0"/>
              <a:t>podający się za prawnika prowadził umieszczoną na I piętrze tajną drukarnię „</a:t>
            </a:r>
            <a:r>
              <a:rPr lang="pl-PL" dirty="0" smtClean="0"/>
              <a:t>Robotnika”. Na </a:t>
            </a:r>
            <a:r>
              <a:rPr lang="pl-PL" dirty="0"/>
              <a:t>początku </a:t>
            </a:r>
            <a:r>
              <a:rPr lang="pl-PL" dirty="0" smtClean="0"/>
              <a:t>1900r. </a:t>
            </a:r>
            <a:r>
              <a:rPr lang="pl-PL" dirty="0"/>
              <a:t>nasiliły się aresztowania i rewizje w domach osób podejrzewanych o działalność konspiracyjną. W nocy z 21 na 22 lutego </a:t>
            </a:r>
            <a:r>
              <a:rPr lang="pl-PL" dirty="0" smtClean="0"/>
              <a:t>1900r., </a:t>
            </a:r>
            <a:r>
              <a:rPr lang="pl-PL" dirty="0"/>
              <a:t>po zdekonspirowaniu wydawnictwa, Piłsudski został ponownie aresztowany. Wstępne śledztwo prowadzono w Łodzi, ale 17 kwietnia osadzono go w celi nr 39 X Pawilonu warszawskiej </a:t>
            </a:r>
            <a:r>
              <a:rPr lang="pl-PL" dirty="0" smtClean="0"/>
              <a:t>Cytadeli. Tam </a:t>
            </a:r>
            <a:r>
              <a:rPr lang="pl-PL" dirty="0"/>
              <a:t>oczekiwał na proces, podczas którego oskarżono go nie tylko o kolportaż nielegalnej prasy i literatury, ale także o udział w zabójstwie dwóch szpicli. W więzieniu zaczął symulować chorobę psychiczną. </a:t>
            </a:r>
            <a:r>
              <a:rPr lang="pl-PL" dirty="0" smtClean="0"/>
              <a:t>Przewieziono go do petersburskiego szpitala, skąd uciekł.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328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WYPRAWA DO JAPONII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lutym 1904, pod wpływem rozwoju sytuacji na Dalekim Wschodzie, Piłsudski zaczął myśleć o zorganizowaniu konspiracyjnych oddziałów bojowych. W czasie wojny rosyjsko-japońskiej (1904–1905), pragnąc wyzyskać kłopoty carskiego reżimu, działacze PPS nawiązali nieoficjalne kontakty z przedstawicielami innych ugrupowań niepodległościowych, także z Narodową </a:t>
            </a:r>
            <a:r>
              <a:rPr lang="pl-PL" dirty="0" smtClean="0"/>
              <a:t>Demokracją.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59753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 WOJNA ŚWIATOWA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28 lipca 1914 wybuchła wojna austriacko-serbska, dająca początek I wojnie światowej. Już następnego dnia Piłsudski wydał pierwsze rozkazy mobilizacyjne. 31 lipca Marian Januszajtis-</a:t>
            </a:r>
            <a:r>
              <a:rPr lang="pl-PL" dirty="0" err="1"/>
              <a:t>Żegota</a:t>
            </a:r>
            <a:r>
              <a:rPr lang="pl-PL" dirty="0"/>
              <a:t> ostatecznie podporządkował jego dowództwu Polskie Drużyny Strzeleckie we </a:t>
            </a:r>
            <a:r>
              <a:rPr lang="pl-PL" dirty="0" smtClean="0"/>
              <a:t>Lwowie. Pod </a:t>
            </a:r>
            <a:r>
              <a:rPr lang="pl-PL" dirty="0"/>
              <a:t>auspicjami Austrii ze „Strzelca”, „Sokoła” i Drużyn Bartoszowych powstała I Kompania Kadrowa, uformowana 3 sierpnia na krakowskich Błoniach. Liczyła ona sobie 144 żołnierzy, którymi dowodził Tadeusz Kasprzycki. Piłsudski traktował ten oddział jako kuźnię kadr dla przyszłego wojska polskiego. Kompania wymaszerowała 6 sierpnia w stronę Miechowa, w Michałowicach obalając rosyjskie słupy </a:t>
            </a:r>
            <a:r>
              <a:rPr lang="pl-PL" dirty="0" smtClean="0"/>
              <a:t>graniczne.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1835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37</TotalTime>
  <Words>791</Words>
  <Application>Microsoft Office PowerPoint</Application>
  <PresentationFormat>Panoramiczny</PresentationFormat>
  <Paragraphs>30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Gill Sans MT</vt:lpstr>
      <vt:lpstr>Impact</vt:lpstr>
      <vt:lpstr>Wingdings</vt:lpstr>
      <vt:lpstr>Badge</vt:lpstr>
      <vt:lpstr>Józef Klemens Piłsudski</vt:lpstr>
      <vt:lpstr>Początek</vt:lpstr>
      <vt:lpstr>Studia</vt:lpstr>
      <vt:lpstr>Aresztowanie i zesłanie</vt:lpstr>
      <vt:lpstr>Polska partia socjalistyczna</vt:lpstr>
      <vt:lpstr>ŚLUB I  DZIAŁALNOŚĆ WYDAWNICZA</vt:lpstr>
      <vt:lpstr>KOLEJNE ARESZTOWANIE I UCIECZKA</vt:lpstr>
      <vt:lpstr>WYPRAWA DO JAPONII</vt:lpstr>
      <vt:lpstr>I WOJNA ŚWIATOWA</vt:lpstr>
      <vt:lpstr>OSADZENIE W MAGDEBURGU</vt:lpstr>
      <vt:lpstr>DRUGA ŻONA I RODZINA</vt:lpstr>
      <vt:lpstr>Naczelnik państwa</vt:lpstr>
      <vt:lpstr>autorki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Józef Klemens Piłsudski</dc:title>
  <dc:creator>Uczen</dc:creator>
  <cp:lastModifiedBy>Uczen</cp:lastModifiedBy>
  <cp:revision>5</cp:revision>
  <dcterms:created xsi:type="dcterms:W3CDTF">2018-03-12T07:57:37Z</dcterms:created>
  <dcterms:modified xsi:type="dcterms:W3CDTF">2018-03-12T08:35:28Z</dcterms:modified>
</cp:coreProperties>
</file>