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7" autoAdjust="0"/>
    <p:restoredTop sz="94669" autoAdjust="0"/>
  </p:normalViewPr>
  <p:slideViewPr>
    <p:cSldViewPr>
      <p:cViewPr varScale="1">
        <p:scale>
          <a:sx n="87" d="100"/>
          <a:sy n="87" d="100"/>
        </p:scale>
        <p:origin x="14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225F0-04EC-4EC4-8420-4E66D0253123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402AA-AA09-435C-951A-C79CC86D1F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298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D62-9876-4950-83AA-73E874050D16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9524-0047-435F-B14B-4DEA5B3109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238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D62-9876-4950-83AA-73E874050D16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9524-0047-435F-B14B-4DEA5B3109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731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D62-9876-4950-83AA-73E874050D16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9524-0047-435F-B14B-4DEA5B3109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20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D62-9876-4950-83AA-73E874050D16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9524-0047-435F-B14B-4DEA5B3109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31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D62-9876-4950-83AA-73E874050D16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9524-0047-435F-B14B-4DEA5B3109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86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D62-9876-4950-83AA-73E874050D16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9524-0047-435F-B14B-4DEA5B3109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84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D62-9876-4950-83AA-73E874050D16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9524-0047-435F-B14B-4DEA5B3109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03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D62-9876-4950-83AA-73E874050D16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9524-0047-435F-B14B-4DEA5B3109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5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D62-9876-4950-83AA-73E874050D16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9524-0047-435F-B14B-4DEA5B3109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03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D62-9876-4950-83AA-73E874050D16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9524-0047-435F-B14B-4DEA5B3109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28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D62-9876-4950-83AA-73E874050D16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9524-0047-435F-B14B-4DEA5B3109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857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FFD62-9876-4950-83AA-73E874050D16}" type="datetimeFigureOut">
              <a:rPr lang="pl-PL" smtClean="0"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D9524-0047-435F-B14B-4DEA5B3109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587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Jagodne Wielkie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Jest to miejscowość położona w województwie warmińsko-mazurskim na obszarze Krainy Wielkich Jezior Mazurskich, na wschodnim brzegu Jeziora Jagodne. </a:t>
            </a:r>
            <a:r>
              <a:rPr lang="pl-PL" dirty="0"/>
              <a:t> Na południe od wsi znajduje się </a:t>
            </a:r>
            <a:r>
              <a:rPr lang="pl-PL" dirty="0" smtClean="0"/>
              <a:t>Zielone Bagno, </a:t>
            </a:r>
            <a:r>
              <a:rPr lang="pl-PL" dirty="0"/>
              <a:t>tj. leśne bagno, pozostałość po puszczy. </a:t>
            </a:r>
          </a:p>
        </p:txBody>
      </p:sp>
    </p:spTree>
    <p:extLst>
      <p:ext uri="{BB962C8B-B14F-4D97-AF65-F5344CB8AC3E}">
        <p14:creationId xmlns:p14="http://schemas.microsoft.com/office/powerpoint/2010/main" val="40174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Atrakcje turystyczne i zabytki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Na trenie sołectwa Jagodne Wielkie znajduje się wiele atrakcji turystycznych oraz zabytków.</a:t>
            </a:r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Stara Szkoła Architekci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66018"/>
            <a:ext cx="8003232" cy="4063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 smtClean="0"/>
              <a:t>Niegdyś była to szkoła, do której uczęszczali mieszkańcy wsi. Teraz jest to całoroczny </a:t>
            </a:r>
            <a:r>
              <a:rPr lang="pl-PL" dirty="0"/>
              <a:t>gościnny dom pracy twórczej w charakterze rezydencji ziemiańskiej z domową </a:t>
            </a:r>
            <a:r>
              <a:rPr lang="pl-PL" dirty="0" smtClean="0"/>
              <a:t>atmosferą. W </a:t>
            </a:r>
            <a:r>
              <a:rPr lang="pl-PL" dirty="0"/>
              <a:t>budynku Starej Szkoły </a:t>
            </a:r>
            <a:r>
              <a:rPr lang="pl-PL" dirty="0" smtClean="0"/>
              <a:t>utworzone zostały </a:t>
            </a:r>
            <a:r>
              <a:rPr lang="pl-PL" dirty="0"/>
              <a:t>pokoje gościnne i apartamenty. 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21088"/>
            <a:ext cx="3960440" cy="2484310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01600">
              <a:srgbClr val="66B5F6">
                <a:alpha val="40000"/>
              </a:srgb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0861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Jezioro Jagodne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/>
              <a:t>Jezioro Jagodne znajduje się na szlaku wodnym Wielkich Jezior Mazurskich pomiędzy </a:t>
            </a:r>
            <a:r>
              <a:rPr lang="pl-PL" sz="2800" dirty="0" smtClean="0"/>
              <a:t>Kanałem Szymońskim</a:t>
            </a:r>
            <a:r>
              <a:rPr lang="pl-PL" sz="2800" dirty="0"/>
              <a:t> a </a:t>
            </a:r>
            <a:r>
              <a:rPr lang="pl-PL" sz="2800" dirty="0" smtClean="0"/>
              <a:t>Kanałem Kula. Powierzchnia jeziora wynosi 942.70ha/2.60ha. Ryby występujące w jeziorze to karasie, leszcze,</a:t>
            </a:r>
            <a:r>
              <a:rPr lang="pl-PL" dirty="0" smtClean="0"/>
              <a:t> </a:t>
            </a:r>
            <a:r>
              <a:rPr lang="pl-PL" sz="2800" dirty="0" smtClean="0"/>
              <a:t>liny, płocie, sandacze,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800" dirty="0" smtClean="0"/>
              <a:t>szczupaki i węgorze.</a:t>
            </a:r>
          </a:p>
        </p:txBody>
      </p:sp>
    </p:spTree>
    <p:extLst>
      <p:ext uri="{BB962C8B-B14F-4D97-AF65-F5344CB8AC3E}">
        <p14:creationId xmlns:p14="http://schemas.microsoft.com/office/powerpoint/2010/main" val="41587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Poniemiecki cmentarz w Jagodnym Wielkim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Cmentarz w pobliżu wsi na porośniętym starodrzewem i zakrzaczonym wzgórzu, przy ścianie lasu. Używany również po 1945 roku. Zachowały się na nim różnorodne nagrobki, najstarszy to </a:t>
            </a:r>
            <a:r>
              <a:rPr lang="pl-PL" dirty="0" smtClean="0"/>
              <a:t>odlewany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 smtClean="0"/>
              <a:t>krzyż </a:t>
            </a:r>
            <a:r>
              <a:rPr lang="pl-PL" dirty="0"/>
              <a:t>żeliwny z grobu </a:t>
            </a:r>
            <a:r>
              <a:rPr lang="pl-PL" i="1" dirty="0"/>
              <a:t>Gustava Jastrzembskiego </a:t>
            </a:r>
            <a:r>
              <a:rPr lang="pl-PL" dirty="0"/>
              <a:t>(1867-1897).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61048"/>
            <a:ext cx="1800200" cy="2252092"/>
          </a:xfrm>
          <a:prstGeom prst="rect">
            <a:avLst/>
          </a:prstGeom>
          <a:effectLst>
            <a:glow rad="101600">
              <a:srgbClr val="66B5F6">
                <a:alpha val="40000"/>
              </a:srgbClr>
            </a:glo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08853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Kapliczka św. Huberta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 </a:t>
            </a:r>
            <a:r>
              <a:rPr lang="pl-PL" dirty="0" smtClean="0"/>
              <a:t>Z okazji jubileuszu 50-lecia Koła Łowieckiego ,,Dzik” w </a:t>
            </a:r>
            <a:r>
              <a:rPr lang="pl-PL" dirty="0"/>
              <a:t>dniu 14 listopada 2009r. w</a:t>
            </a:r>
            <a:r>
              <a:rPr lang="pl-PL" dirty="0" smtClean="0"/>
              <a:t> samo południe w </a:t>
            </a:r>
            <a:r>
              <a:rPr lang="pl-PL" dirty="0"/>
              <a:t>łowisku Jagodne, myśliwi wraz z rodzinami i zaproszeni goście uczestniczyli we Mszy Świętej w czasie </a:t>
            </a:r>
            <a:r>
              <a:rPr lang="pl-PL" dirty="0" smtClean="0"/>
              <a:t>której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3600" dirty="0" smtClean="0"/>
              <a:t>poświęcona </a:t>
            </a:r>
            <a:r>
              <a:rPr lang="pl-PL" sz="3600" dirty="0"/>
              <a:t>została piękna </a:t>
            </a:r>
            <a:endParaRPr lang="pl-PL" sz="3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3600" dirty="0" smtClean="0"/>
              <a:t>kapliczka </a:t>
            </a:r>
            <a:r>
              <a:rPr lang="pl-PL" sz="3600" dirty="0"/>
              <a:t>Św. Huberta</a:t>
            </a:r>
            <a:r>
              <a:rPr lang="pl-PL" sz="3600" dirty="0" smtClean="0"/>
              <a:t>. 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28" y="3831635"/>
            <a:ext cx="1743075" cy="2619375"/>
          </a:xfrm>
          <a:prstGeom prst="rect">
            <a:avLst/>
          </a:prstGeom>
          <a:effectLst>
            <a:glow rad="101600">
              <a:srgbClr val="66B5F6">
                <a:alpha val="40000"/>
              </a:srgbClr>
            </a:glo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6910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50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Klaudia </a:t>
            </a:r>
            <a:r>
              <a:rPr lang="pl-PL" dirty="0" err="1" smtClean="0"/>
              <a:t>Misztuk</a:t>
            </a:r>
            <a:endParaRPr lang="pl-PL" dirty="0" smtClean="0"/>
          </a:p>
          <a:p>
            <a:r>
              <a:rPr lang="pl-PL" dirty="0" smtClean="0"/>
              <a:t>Adam </a:t>
            </a:r>
            <a:r>
              <a:rPr lang="pl-PL" dirty="0" err="1" smtClean="0"/>
              <a:t>Misztuk</a:t>
            </a:r>
            <a:endParaRPr lang="pl-PL" dirty="0" smtClean="0"/>
          </a:p>
          <a:p>
            <a:r>
              <a:rPr lang="pl-PL" dirty="0" smtClean="0"/>
              <a:t>Michał Kowal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75386"/>
            <a:ext cx="3294112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33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147</Words>
  <Application>Microsoft Office PowerPoint</Application>
  <PresentationFormat>Pokaz na ekranie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Calibri</vt:lpstr>
      <vt:lpstr>Motyw pakietu Office</vt:lpstr>
      <vt:lpstr>Jagodne Wielkie</vt:lpstr>
      <vt:lpstr>Atrakcje turystyczne i zabytki</vt:lpstr>
      <vt:lpstr>Stara Szkoła Architekci</vt:lpstr>
      <vt:lpstr>Jezioro Jagodne</vt:lpstr>
      <vt:lpstr>Poniemiecki cmentarz w Jagodnym Wielkim</vt:lpstr>
      <vt:lpstr>Kapliczka św. Huberta</vt:lpstr>
      <vt:lpstr>Prezentacja programu PowerPoint</vt:lpstr>
      <vt:lpstr>DZIĘKUJEMY ZA UWAGĘ!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Jagodne Wielkie</dc:title>
  <dc:creator>Klaudia</dc:creator>
  <cp:lastModifiedBy>Szkoła Podstawowa w Rydzewie</cp:lastModifiedBy>
  <cp:revision>18</cp:revision>
  <dcterms:created xsi:type="dcterms:W3CDTF">2017-11-11T17:59:38Z</dcterms:created>
  <dcterms:modified xsi:type="dcterms:W3CDTF">2017-11-16T11:52:01Z</dcterms:modified>
</cp:coreProperties>
</file>