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70" r:id="rId10"/>
    <p:sldId id="273" r:id="rId11"/>
    <p:sldId id="275" r:id="rId12"/>
    <p:sldId id="274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83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41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0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97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7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69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1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11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01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17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44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588B-7153-4500-9A36-A1736C34B836}" type="datetimeFigureOut">
              <a:rPr lang="pl-PL" smtClean="0"/>
              <a:t>2018-01-29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7F5A-18EA-463C-8EB7-2E7E2AC97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67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845409" y="1604737"/>
            <a:ext cx="10231393" cy="3080951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Grudzień  w Świetlicy </a:t>
            </a:r>
            <a:br>
              <a:rPr lang="pl-PL" sz="9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pl-PL" sz="9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SP 357</a:t>
            </a:r>
            <a:endParaRPr lang="pl-PL" sz="9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5247503" y="5000368"/>
            <a:ext cx="1524000" cy="1499286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18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Prostokąt 2"/>
          <p:cNvSpPr/>
          <p:nvPr/>
        </p:nvSpPr>
        <p:spPr>
          <a:xfrm>
            <a:off x="2034746" y="392698"/>
            <a:ext cx="8822725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ramach świątecznej dekoracji sali świetlicowej stworzyliśmy zimowe  miasteczko. Jest bajeczne – zresztą sami zobaczcie.</a:t>
            </a:r>
            <a:endPara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C:\Users\akrzesak\Downloads\WP_20171221_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5" y="1500049"/>
            <a:ext cx="4132511" cy="267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C:\Users\akrzesak\Downloads\WP_20171221_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6" y="1491811"/>
            <a:ext cx="4091322" cy="269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C:\Users\akrzesak\Downloads\WP_20171221_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7" y="3866426"/>
            <a:ext cx="4519690" cy="288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5779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2244869" y="298003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Bawiliśmy się.</a:t>
            </a:r>
            <a:endParaRPr lang="pl-PL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Obraz 5" descr="C:\Users\akrzesak\Downloads\WP_20171221_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4" y="882778"/>
            <a:ext cx="5285809" cy="366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akrzesak\Downloads\WP_20171222_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49" y="309669"/>
            <a:ext cx="4811307" cy="342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mgwiazdowska\Downloads\świetlica grudzień 2017 01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43" y="3163330"/>
            <a:ext cx="2734552" cy="359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718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1901426" y="178414"/>
            <a:ext cx="804316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Odpoczywaliśmy przy muzyce relaksacyjnej.</a:t>
            </a:r>
            <a:endParaRPr lang="pl-PL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C:\Users\mgwiazdowska\Downloads\świetlica grudzień 2017 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1131706"/>
            <a:ext cx="6084879" cy="372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C:\Users\akrzesak\Downloads\świetlica grudzień 2017 0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06" y="2850292"/>
            <a:ext cx="5878933" cy="359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91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ytuł 5"/>
          <p:cNvSpPr txBox="1">
            <a:spLocks/>
          </p:cNvSpPr>
          <p:nvPr/>
        </p:nvSpPr>
        <p:spPr>
          <a:xfrm>
            <a:off x="980303" y="2795610"/>
            <a:ext cx="10231393" cy="3080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Dziękujemy za uwagę!</a:t>
            </a:r>
            <a:endParaRPr lang="pl-PL" sz="9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771135" y="2067697"/>
            <a:ext cx="9111048" cy="3287539"/>
          </a:xfrm>
        </p:spPr>
        <p:txBody>
          <a:bodyPr>
            <a:noAutofit/>
          </a:bodyPr>
          <a:lstStyle/>
          <a:p>
            <a:r>
              <a:rPr lang="pl-PL" sz="11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Klasy 4b, 4c, 4g, 5a, 5b</a:t>
            </a:r>
            <a:endParaRPr lang="pl-PL" sz="115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1279874" y="359647"/>
            <a:ext cx="963225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Wykonaliśmy ozdoby świąteczne i dekoracje sali świetlicowej.</a:t>
            </a:r>
            <a:endParaRPr lang="pl-PL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mgwiazdowska\Downloads\świetlica grudzień 2017 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4" y="1409223"/>
            <a:ext cx="6647935" cy="407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akrzesak\Downloads\WP_20171221_0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" t="8000" r="812" b="10567"/>
          <a:stretch/>
        </p:blipFill>
        <p:spPr bwMode="auto">
          <a:xfrm>
            <a:off x="7356515" y="890241"/>
            <a:ext cx="4058371" cy="511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0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Obraz 5" descr="C:\Users\LBORKO~1\AppData\Local\Temp\świetlica grudzień 2017 00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r="9221"/>
          <a:stretch/>
        </p:blipFill>
        <p:spPr bwMode="auto">
          <a:xfrm>
            <a:off x="304799" y="400560"/>
            <a:ext cx="2603157" cy="399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LBORKO~1\AppData\Local\Temp\świetlica grudzień 2017 00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78" y="400560"/>
            <a:ext cx="3412370" cy="372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LBORKO~1\AppData\Local\Temp\świetlica grudzień 2017 00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83" y="1604422"/>
            <a:ext cx="3040716" cy="440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mgwiazdowska\Downloads\świetlica grudzień 2017 01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" t="17783" r="1327" b="-211"/>
          <a:stretch/>
        </p:blipFill>
        <p:spPr bwMode="auto">
          <a:xfrm>
            <a:off x="2805934" y="3261359"/>
            <a:ext cx="3104714" cy="321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34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1637127" y="260792"/>
            <a:ext cx="850585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Uczestniczyliśmy w akcji „Szlachetna Paczka”. </a:t>
            </a:r>
            <a:endParaRPr lang="pl-PL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LBORKO~1\AppData\Local\Temp\świetlica grudzień 2017 030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" y="1060444"/>
            <a:ext cx="4992129" cy="355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LBORKO~1\AppData\Local\Temp\świetlica grudzień 2017 02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40" y="1060444"/>
            <a:ext cx="3188455" cy="47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LBORKO~1\AppData\Local\Temp\świetlica grudzień 2017 02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8" y="3275193"/>
            <a:ext cx="4769707" cy="348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53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4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1219201" y="318656"/>
            <a:ext cx="902867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ramach akcji „Marzycielska Skrzynka” wykonaliśmy kartki świąteczne dla dzieci spędzających Święta Bożego Narodzenia w Centrum Kliniczno-Dydaktycznym w Łodzi. </a:t>
            </a:r>
            <a:endPara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akrzesak\Downloads\świetlica grudzień 2017 0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" y="1915162"/>
            <a:ext cx="5986025" cy="355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akrzesak\Downloads\świetlica grudzień 2017 07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6578" r="-1722" b="14611"/>
          <a:stretch/>
        </p:blipFill>
        <p:spPr bwMode="auto">
          <a:xfrm>
            <a:off x="7311287" y="1523999"/>
            <a:ext cx="3827712" cy="503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06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Obraz 5" descr="C:\Users\akrzesak\Downloads\świetlica grudzień 2017 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94" y="205514"/>
            <a:ext cx="4424032" cy="259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akrzesak\Downloads\świetlica grudzień 2017 0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85" y="3216875"/>
            <a:ext cx="4104911" cy="253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akrzesak\Downloads\świetlica grudzień 2017 08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/>
        </p:blipFill>
        <p:spPr bwMode="auto">
          <a:xfrm>
            <a:off x="1172865" y="2912074"/>
            <a:ext cx="2924433" cy="394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C:\Users\akrzesak\Downloads\świetlica grudzień 2017 07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267" y="934794"/>
            <a:ext cx="3143762" cy="49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19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1812323" y="269230"/>
            <a:ext cx="8040130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Magda </a:t>
            </a:r>
            <a:r>
              <a:rPr lang="pl-PL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Witek i </a:t>
            </a:r>
            <a:r>
              <a:rPr lang="pl-PL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Natalia Piast wykonały anioły na szkolny konkurs „Anioł Bożonarodzeniowy”.  Magda zajęła I miejsce, Natalia II – serdecznie gratulujemy!!!</a:t>
            </a:r>
            <a:endParaRPr lang="pl-PL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mgwiazdowska\Downloads\świetlica grudzień 2017 0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1" y="1869062"/>
            <a:ext cx="5760720" cy="324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akrzesak\Downloads\WP_20171222_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46" y="1369754"/>
            <a:ext cx="3465246" cy="518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674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65" y="-57665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925" r="4718" b="4646"/>
          <a:stretch/>
        </p:blipFill>
        <p:spPr>
          <a:xfrm>
            <a:off x="304799" y="5876561"/>
            <a:ext cx="691979" cy="680757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Prostokąt 1"/>
          <p:cNvSpPr/>
          <p:nvPr/>
        </p:nvSpPr>
        <p:spPr>
          <a:xfrm>
            <a:off x="930876" y="302030"/>
            <a:ext cx="100913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Uczestniczyliśmy w Świetlicowym Konkursie Kolęd i Pastorałek. Świetlicę klas 4 i 5 reprezentowali uczniowie klasy 4G oraz 4F. Jako solistka </a:t>
            </a:r>
            <a:r>
              <a:rPr lang="pl-PL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wystąpiła </a:t>
            </a:r>
            <a:r>
              <a:rPr lang="pl-PL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Julianna Piotrowska z klasy 5A.</a:t>
            </a:r>
            <a:endParaRPr lang="pl-PL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C:\Users\akrzesak\Downloads\świetlica grudzień 2017 1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" y="1382326"/>
            <a:ext cx="4832316" cy="285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C:\Users\akrzesak\Downloads\świetlica grudzień 2017 094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64" y="1382326"/>
            <a:ext cx="4549758" cy="252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C:\Users\akrzesak\Downloads\świetlica grudzień 2017 1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84" y="3574938"/>
            <a:ext cx="5394343" cy="322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7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133</Words>
  <Application>Microsoft Office PowerPoint</Application>
  <PresentationFormat>Panoramiczny</PresentationFormat>
  <Paragraphs>11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Motyw pakietu Office</vt:lpstr>
      <vt:lpstr>Grudzień  w Świetlicy  SP 357</vt:lpstr>
      <vt:lpstr>Klasy 4b, 4c, 4g, 5a, 5b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krainie  Świętego Mikołaja</dc:title>
  <dc:creator>Karolina Bojarska</dc:creator>
  <cp:lastModifiedBy>Karolina Bojarska</cp:lastModifiedBy>
  <cp:revision>15</cp:revision>
  <dcterms:created xsi:type="dcterms:W3CDTF">2016-12-01T16:32:33Z</dcterms:created>
  <dcterms:modified xsi:type="dcterms:W3CDTF">2018-01-29T13:11:07Z</dcterms:modified>
</cp:coreProperties>
</file>