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D757-37E5-4777-9B4A-F4E0D92BE4AC}" type="datetimeFigureOut">
              <a:rPr lang="sk-SK" smtClean="0"/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  <a:endParaRPr lang="sk-SK" smtClean="0"/>
          </a:p>
          <a:p>
            <a:pPr lvl="1"/>
            <a:r>
              <a:rPr lang="sk-SK" smtClean="0"/>
              <a:t>Druhá úroveň</a:t>
            </a:r>
            <a:endParaRPr lang="sk-SK" smtClean="0"/>
          </a:p>
          <a:p>
            <a:pPr lvl="2"/>
            <a:r>
              <a:rPr lang="sk-SK" smtClean="0"/>
              <a:t>Tretia úroveň</a:t>
            </a:r>
            <a:endParaRPr lang="sk-SK" smtClean="0"/>
          </a:p>
          <a:p>
            <a:pPr lvl="3"/>
            <a:r>
              <a:rPr lang="sk-SK" smtClean="0"/>
              <a:t>Štvrtá úroveň</a:t>
            </a:r>
            <a:endParaRPr lang="sk-SK" smtClean="0"/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9523-5172-4DD3-BC8B-951B93061872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9523-5172-4DD3-BC8B-951B93061872}" type="slidenum">
              <a:rPr lang="sk-SK" smtClean="0"/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9523-5172-4DD3-BC8B-951B93061872}" type="slidenum">
              <a:rPr lang="sk-SK" smtClean="0"/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 hasCustomPrompt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 hasCustomPrompt="1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 hasCustomPrompt="1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 hasCustomPrompt="1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 hasCustomPrompt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 hasCustomPrompt="1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 hasCustomPrompt="1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 hasCustomPrompt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  <a:endParaRPr lang="sk-SK" smtClean="0"/>
          </a:p>
          <a:p>
            <a:pPr lvl="1" eaLnBrk="1" latinLnBrk="0" hangingPunct="1"/>
            <a:r>
              <a:rPr lang="sk-SK" smtClean="0"/>
              <a:t>Druhá úroveň</a:t>
            </a:r>
            <a:endParaRPr lang="sk-SK" smtClean="0"/>
          </a:p>
          <a:p>
            <a:pPr lvl="2" eaLnBrk="1" latinLnBrk="0" hangingPunct="1"/>
            <a:r>
              <a:rPr lang="sk-SK" smtClean="0"/>
              <a:t>Tretia úroveň</a:t>
            </a:r>
            <a:endParaRPr lang="sk-SK" smtClean="0"/>
          </a:p>
          <a:p>
            <a:pPr lvl="3" eaLnBrk="1" latinLnBrk="0" hangingPunct="1"/>
            <a:r>
              <a:rPr lang="sk-SK" smtClean="0"/>
              <a:t>Štvrtá úroveň</a:t>
            </a:r>
            <a:endParaRPr lang="sk-SK" smtClean="0"/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9D8704-ED3B-4BFC-82EA-D7251CA17049}" type="slidenum">
              <a:rPr lang="sk-SK" smtClean="0"/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  <a:endParaRPr kumimoji="0" lang="sk-SK" smtClean="0"/>
          </a:p>
          <a:p>
            <a:pPr lvl="1" eaLnBrk="1" latinLnBrk="0" hangingPunct="1"/>
            <a:r>
              <a:rPr kumimoji="0" lang="sk-SK" smtClean="0"/>
              <a:t>Druhá úroveň</a:t>
            </a:r>
            <a:endParaRPr kumimoji="0" lang="sk-SK" smtClean="0"/>
          </a:p>
          <a:p>
            <a:pPr lvl="2" eaLnBrk="1" latinLnBrk="0" hangingPunct="1"/>
            <a:r>
              <a:rPr kumimoji="0" lang="sk-SK" smtClean="0"/>
              <a:t>Tretia úroveň</a:t>
            </a:r>
            <a:endParaRPr kumimoji="0" lang="sk-SK" smtClean="0"/>
          </a:p>
          <a:p>
            <a:pPr lvl="3" eaLnBrk="1" latinLnBrk="0" hangingPunct="1"/>
            <a:r>
              <a:rPr kumimoji="0" lang="sk-SK" smtClean="0"/>
              <a:t>Štvrtá úroveň</a:t>
            </a:r>
            <a:endParaRPr kumimoji="0" lang="sk-SK" smtClean="0"/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B7D67-4A13-4D05-9338-B1DE73842B5E}" type="datetimeFigureOut">
              <a:rPr lang="sk-SK" smtClean="0"/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9D8704-ED3B-4BFC-82EA-D7251CA17049}" type="slidenum">
              <a:rPr lang="sk-SK" smtClean="0"/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268761"/>
            <a:ext cx="8458200" cy="4536504"/>
          </a:xfrm>
        </p:spPr>
        <p:txBody>
          <a:bodyPr/>
          <a:lstStyle/>
          <a:p>
            <a:pPr algn="ctr"/>
            <a:r>
              <a:rPr lang="sk-SK" dirty="0" err="1" smtClean="0"/>
              <a:t>Erasmus</a:t>
            </a:r>
            <a:r>
              <a:rPr lang="sk-SK" dirty="0" smtClean="0"/>
              <a:t> + KA2 </a:t>
            </a:r>
            <a:br>
              <a:rPr lang="sk-SK" dirty="0" smtClean="0"/>
            </a:br>
            <a:r>
              <a:rPr lang="sk-SK" dirty="0" err="1" smtClean="0"/>
              <a:t>slovakia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1772816"/>
            <a:ext cx="8458200" cy="3027784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 smtClean="0">
                <a:latin typeface="+mj-lt"/>
                <a:cs typeface="Times New Roman" panose="02020603050405020304" pitchFamily="18" charset="0"/>
              </a:rPr>
              <a:t>Recipe</a:t>
            </a:r>
            <a:r>
              <a:rPr lang="sk-SK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latin typeface="+mj-lt"/>
                <a:cs typeface="Times New Roman" panose="02020603050405020304" pitchFamily="18" charset="0"/>
              </a:rPr>
              <a:t>of</a:t>
            </a:r>
            <a:r>
              <a:rPr lang="sk-SK" sz="2800" dirty="0" smtClean="0">
                <a:latin typeface="+mj-lt"/>
                <a:cs typeface="Times New Roman" panose="02020603050405020304" pitchFamily="18" charset="0"/>
              </a:rPr>
              <a:t> ZŠ s MŠ Martina </a:t>
            </a:r>
            <a:r>
              <a:rPr lang="sk-SK" sz="2800" dirty="0" err="1" smtClean="0">
                <a:latin typeface="+mj-lt"/>
                <a:cs typeface="Times New Roman" panose="02020603050405020304" pitchFamily="18" charset="0"/>
              </a:rPr>
              <a:t>Hamuliaka</a:t>
            </a:r>
            <a:r>
              <a:rPr lang="sk-SK" sz="2800" dirty="0" smtClean="0">
                <a:latin typeface="+mj-lt"/>
                <a:cs typeface="Times New Roman" panose="02020603050405020304" pitchFamily="18" charset="0"/>
              </a:rPr>
              <a:t> Oravská Jasenica</a:t>
            </a:r>
            <a:endParaRPr lang="sk-SK" sz="28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sk-SK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sk-SK" sz="2800" dirty="0">
                <a:latin typeface="+mj-lt"/>
                <a:cs typeface="Times New Roman" panose="02020603050405020304" pitchFamily="18" charset="0"/>
              </a:rPr>
              <a:t>Tasty beetroot salad</a:t>
            </a:r>
            <a:endParaRPr lang="sk-SK" sz="2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tasty</a:t>
            </a:r>
            <a:endParaRPr lang="sk-SK" dirty="0"/>
          </a:p>
        </p:txBody>
      </p:sp>
      <p:pic>
        <p:nvPicPr>
          <p:cNvPr id="18434" name="Picture 2" descr="C:\Users\marcela\Desktop\fotky šalat\fotky varenie upravené\DSC_03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7369" y="1600200"/>
            <a:ext cx="7247261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en-US" noProof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involvement</a:t>
            </a:r>
            <a:r>
              <a:rPr lang="sk-SK" dirty="0" smtClean="0"/>
              <a:t> in Erasmus+KA2 </a:t>
            </a:r>
            <a:r>
              <a:rPr lang="sk-SK" dirty="0" err="1" smtClean="0"/>
              <a:t>project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grew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vegetable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garden</a:t>
            </a:r>
            <a:r>
              <a:rPr lang="sk-SK" dirty="0" smtClean="0"/>
              <a:t>. </a:t>
            </a:r>
            <a:endParaRPr lang="sk-SK" dirty="0" smtClean="0"/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grew</a:t>
            </a:r>
            <a:r>
              <a:rPr lang="sk-SK" dirty="0" smtClean="0"/>
              <a:t> </a:t>
            </a:r>
            <a:r>
              <a:rPr lang="sk-SK" dirty="0" err="1" smtClean="0"/>
              <a:t>beetroot</a:t>
            </a:r>
            <a:r>
              <a:rPr lang="sk-SK" dirty="0" smtClean="0"/>
              <a:t>, </a:t>
            </a:r>
            <a:r>
              <a:rPr lang="sk-SK" dirty="0" err="1" smtClean="0"/>
              <a:t>onions</a:t>
            </a:r>
            <a:r>
              <a:rPr lang="sk-SK" dirty="0" smtClean="0"/>
              <a:t>, </a:t>
            </a:r>
            <a:r>
              <a:rPr lang="sk-SK" dirty="0" err="1" smtClean="0"/>
              <a:t>carrots</a:t>
            </a:r>
            <a:r>
              <a:rPr lang="sk-SK" dirty="0" smtClean="0"/>
              <a:t>, </a:t>
            </a:r>
            <a:r>
              <a:rPr lang="sk-SK" dirty="0" err="1" smtClean="0"/>
              <a:t>garlic</a:t>
            </a:r>
            <a:r>
              <a:rPr lang="sk-SK" dirty="0" smtClean="0"/>
              <a:t>, </a:t>
            </a:r>
            <a:r>
              <a:rPr lang="sk-SK" dirty="0" err="1" smtClean="0"/>
              <a:t>cucumbers</a:t>
            </a:r>
            <a:r>
              <a:rPr lang="sk-SK" dirty="0" smtClean="0"/>
              <a:t> and </a:t>
            </a:r>
            <a:r>
              <a:rPr lang="sk-SK" dirty="0" err="1" smtClean="0"/>
              <a:t>others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err="1" smtClean="0"/>
              <a:t>We</a:t>
            </a:r>
            <a:r>
              <a:rPr lang="sk-SK" dirty="0" smtClean="0"/>
              <a:t> tried to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those</a:t>
            </a:r>
            <a:r>
              <a:rPr lang="sk-SK" dirty="0" smtClean="0"/>
              <a:t> </a:t>
            </a:r>
            <a:r>
              <a:rPr lang="sk-SK" dirty="0" err="1" smtClean="0"/>
              <a:t>ingrediences</a:t>
            </a:r>
            <a:r>
              <a:rPr lang="sk-SK" dirty="0" smtClean="0"/>
              <a:t> in </a:t>
            </a: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recipe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prepared</a:t>
            </a:r>
            <a:r>
              <a:rPr lang="sk-SK" dirty="0" smtClean="0"/>
              <a:t>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vegetable</a:t>
            </a:r>
            <a:r>
              <a:rPr lang="sk-SK" dirty="0" smtClean="0"/>
              <a:t> </a:t>
            </a:r>
            <a:r>
              <a:rPr lang="sk-SK" dirty="0" err="1" smtClean="0"/>
              <a:t>salad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</a:t>
            </a:r>
            <a:r>
              <a:rPr lang="sk-SK" dirty="0" err="1" smtClean="0"/>
              <a:t>enjoyed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preparing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vegetable</a:t>
            </a:r>
            <a:r>
              <a:rPr lang="sk-SK" dirty="0" smtClean="0"/>
              <a:t> </a:t>
            </a:r>
            <a:r>
              <a:rPr lang="sk-SK" dirty="0" err="1" smtClean="0"/>
              <a:t>salat</a:t>
            </a:r>
            <a:r>
              <a:rPr lang="sk-SK" dirty="0" smtClean="0"/>
              <a:t> and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really</a:t>
            </a:r>
            <a:r>
              <a:rPr lang="sk-SK" dirty="0" smtClean="0"/>
              <a:t> </a:t>
            </a:r>
            <a:r>
              <a:rPr lang="sk-SK" dirty="0" err="1" smtClean="0"/>
              <a:t>tasty</a:t>
            </a:r>
            <a:r>
              <a:rPr lang="sk-SK" dirty="0" smtClean="0"/>
              <a:t>.</a:t>
            </a:r>
            <a:endParaRPr lang="sk-SK" dirty="0" smtClean="0"/>
          </a:p>
          <a:p>
            <a:r>
              <a:rPr lang="en-US" dirty="0" smtClean="0"/>
              <a:t>Hope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will</a:t>
            </a:r>
            <a:r>
              <a:rPr lang="sk-SK" dirty="0" smtClean="0"/>
              <a:t> </a:t>
            </a:r>
            <a:r>
              <a:rPr lang="sk-SK" dirty="0" err="1" smtClean="0"/>
              <a:t>enjoy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too</a:t>
            </a:r>
            <a:r>
              <a:rPr lang="sk-SK" dirty="0" smtClean="0"/>
              <a:t>.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ingredients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u="sng" dirty="0" err="1" smtClean="0"/>
              <a:t>We</a:t>
            </a:r>
            <a:r>
              <a:rPr lang="sk-SK" u="sng" dirty="0" smtClean="0"/>
              <a:t> </a:t>
            </a:r>
            <a:r>
              <a:rPr lang="sk-SK" u="sng" dirty="0" err="1" smtClean="0"/>
              <a:t>need</a:t>
            </a:r>
            <a:r>
              <a:rPr lang="sk-SK" dirty="0" smtClean="0"/>
              <a:t>:</a:t>
            </a:r>
            <a:endParaRPr lang="sk-SK" dirty="0" smtClean="0"/>
          </a:p>
          <a:p>
            <a:r>
              <a:rPr lang="sk-SK" dirty="0" smtClean="0"/>
              <a:t>4 </a:t>
            </a:r>
            <a:r>
              <a:rPr lang="sk-SK" dirty="0" err="1" smtClean="0"/>
              <a:t>beetroots</a:t>
            </a:r>
            <a:endParaRPr lang="sk-SK" dirty="0" smtClean="0"/>
          </a:p>
          <a:p>
            <a:r>
              <a:rPr lang="sk-SK" dirty="0" smtClean="0"/>
              <a:t>4 </a:t>
            </a:r>
            <a:r>
              <a:rPr lang="sk-SK" dirty="0" err="1" smtClean="0"/>
              <a:t>eggs</a:t>
            </a:r>
            <a:endParaRPr lang="sk-SK" dirty="0" smtClean="0"/>
          </a:p>
          <a:p>
            <a:r>
              <a:rPr lang="sk-SK" dirty="0" smtClean="0"/>
              <a:t>a bit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salt</a:t>
            </a:r>
            <a:endParaRPr lang="sk-SK" dirty="0" smtClean="0"/>
          </a:p>
          <a:p>
            <a:r>
              <a:rPr lang="sk-SK" dirty="0" smtClean="0"/>
              <a:t>a bit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pepper</a:t>
            </a:r>
            <a:endParaRPr lang="sk-SK" dirty="0" smtClean="0"/>
          </a:p>
          <a:p>
            <a:r>
              <a:rPr lang="sk-SK" dirty="0" smtClean="0"/>
              <a:t>1 </a:t>
            </a:r>
            <a:r>
              <a:rPr lang="sk-SK" dirty="0" err="1" smtClean="0"/>
              <a:t>carrot</a:t>
            </a:r>
            <a:endParaRPr lang="sk-SK" dirty="0" smtClean="0"/>
          </a:p>
          <a:p>
            <a:r>
              <a:rPr lang="sk-SK" dirty="0" smtClean="0"/>
              <a:t>1 </a:t>
            </a:r>
            <a:r>
              <a:rPr lang="sk-SK" dirty="0" err="1" smtClean="0"/>
              <a:t>onion</a:t>
            </a:r>
            <a:endParaRPr lang="sk-SK" dirty="0" smtClean="0"/>
          </a:p>
          <a:p>
            <a:r>
              <a:rPr lang="sk-SK" dirty="0" smtClean="0"/>
              <a:t>4 </a:t>
            </a:r>
            <a:r>
              <a:rPr lang="sk-SK" dirty="0" err="1" smtClean="0"/>
              <a:t>sterilized</a:t>
            </a:r>
            <a:r>
              <a:rPr lang="sk-SK" dirty="0" smtClean="0"/>
              <a:t> </a:t>
            </a:r>
            <a:r>
              <a:rPr lang="sk-SK" dirty="0" err="1" smtClean="0"/>
              <a:t>cucumbers</a:t>
            </a:r>
            <a:endParaRPr lang="sk-SK" dirty="0" smtClean="0"/>
          </a:p>
          <a:p>
            <a:r>
              <a:rPr lang="sk-SK" dirty="0" smtClean="0"/>
              <a:t>1 </a:t>
            </a:r>
            <a:r>
              <a:rPr lang="sk-SK" dirty="0" err="1" smtClean="0"/>
              <a:t>teaspoon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custard</a:t>
            </a:r>
            <a:endParaRPr lang="sk-SK" dirty="0" smtClean="0"/>
          </a:p>
          <a:p>
            <a:r>
              <a:rPr lang="sk-SK" dirty="0" smtClean="0"/>
              <a:t>2 </a:t>
            </a:r>
            <a:r>
              <a:rPr lang="sk-SK" dirty="0" err="1" smtClean="0"/>
              <a:t>tablespoons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mayonnaise</a:t>
            </a:r>
            <a:endParaRPr lang="sk-SK" dirty="0" smtClean="0"/>
          </a:p>
          <a:p>
            <a:r>
              <a:rPr lang="sk-SK" dirty="0" smtClean="0"/>
              <a:t>1 </a:t>
            </a:r>
            <a:r>
              <a:rPr lang="sk-SK" dirty="0" err="1" smtClean="0"/>
              <a:t>plain</a:t>
            </a:r>
            <a:r>
              <a:rPr lang="sk-SK" dirty="0" smtClean="0"/>
              <a:t> </a:t>
            </a:r>
            <a:r>
              <a:rPr lang="sk-SK" dirty="0" err="1" smtClean="0"/>
              <a:t>yoghurt</a:t>
            </a:r>
            <a:endParaRPr lang="sk-SK" dirty="0"/>
          </a:p>
        </p:txBody>
      </p:sp>
      <p:pic>
        <p:nvPicPr>
          <p:cNvPr id="1026" name="Picture 2" descr="C:\Users\marcela\Desktop\fotky šalat\fotky varenie upravené\DSC_031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845808" y="-1134888"/>
            <a:ext cx="9144000" cy="15985776"/>
          </a:xfrm>
          <a:prstGeom prst="rect">
            <a:avLst/>
          </a:prstGeom>
          <a:noFill/>
        </p:spPr>
      </p:pic>
      <p:pic>
        <p:nvPicPr>
          <p:cNvPr id="1027" name="Picture 3" descr="C:\Users\marcela\Desktop\DSC_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2844000" cy="488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656184"/>
          </a:xfrm>
        </p:spPr>
        <p:txBody>
          <a:bodyPr>
            <a:noAutofit/>
          </a:bodyPr>
          <a:lstStyle/>
          <a:p>
            <a:r>
              <a:rPr lang="sk-SK" sz="2400" b="1" dirty="0" err="1" smtClean="0"/>
              <a:t>Procedure</a:t>
            </a:r>
            <a:r>
              <a:rPr lang="sk-SK" sz="2400" b="1" dirty="0" smtClean="0"/>
              <a:t>:</a:t>
            </a:r>
            <a:br>
              <a:rPr lang="sk-SK" sz="1400" dirty="0" smtClean="0"/>
            </a:br>
            <a:r>
              <a:rPr lang="sk-SK" sz="2000" b="1" dirty="0" smtClean="0"/>
              <a:t>BOILING</a:t>
            </a:r>
            <a:r>
              <a:rPr lang="sk-SK" sz="2000" dirty="0" smtClean="0"/>
              <a:t>:   BOIL EGGS FOR 15 MINUTES</a:t>
            </a:r>
            <a:br>
              <a:rPr lang="sk-SK" sz="2000" dirty="0" smtClean="0"/>
            </a:br>
            <a:r>
              <a:rPr lang="sk-SK" sz="2000" dirty="0" smtClean="0"/>
              <a:t>                      BOIL CARROT  FOR 30MINUTES</a:t>
            </a:r>
            <a:br>
              <a:rPr lang="sk-SK" sz="2000" dirty="0" smtClean="0"/>
            </a:br>
            <a:r>
              <a:rPr lang="sk-SK" sz="2000" dirty="0" smtClean="0"/>
              <a:t>                      BOIL BEETCARROT FOR 30 MINUTES</a:t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2051" name="Picture 3" descr="C:\Users\marcela\Desktop\fotky šalat\fotky varenie upravené\DSC_03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059832" y="1700808"/>
            <a:ext cx="2525390" cy="4896544"/>
          </a:xfrm>
          <a:prstGeom prst="rect">
            <a:avLst/>
          </a:prstGeom>
          <a:noFill/>
        </p:spPr>
      </p:pic>
      <p:pic>
        <p:nvPicPr>
          <p:cNvPr id="2050" name="Picture 2" descr="C:\Users\marcela\Desktop\fotky šalat\fotky varenie upravené\DSC_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1700808"/>
            <a:ext cx="2664296" cy="4896017"/>
          </a:xfrm>
          <a:prstGeom prst="rect">
            <a:avLst/>
          </a:prstGeom>
          <a:noFill/>
        </p:spPr>
      </p:pic>
      <p:pic>
        <p:nvPicPr>
          <p:cNvPr id="7" name="Picture 3" descr="C:\Users\marcela\Desktop\fotky šalat\fotky varenie upravené\DSC_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700807"/>
            <a:ext cx="2523854" cy="48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sk-SK" b="1" dirty="0" err="1" smtClean="0"/>
              <a:t>Peeling</a:t>
            </a:r>
            <a:r>
              <a:rPr lang="sk-SK" dirty="0" smtClean="0"/>
              <a:t> – </a:t>
            </a:r>
            <a:r>
              <a:rPr lang="sk-SK" sz="2400" dirty="0" err="1" smtClean="0"/>
              <a:t>peel</a:t>
            </a:r>
            <a:r>
              <a:rPr lang="sk-SK" sz="2400" dirty="0" smtClean="0"/>
              <a:t> </a:t>
            </a:r>
            <a:r>
              <a:rPr lang="sk-SK" sz="2400" dirty="0" err="1" smtClean="0"/>
              <a:t>carrot</a:t>
            </a:r>
            <a:r>
              <a:rPr lang="sk-SK" sz="2400" dirty="0" smtClean="0"/>
              <a:t>, </a:t>
            </a:r>
            <a:r>
              <a:rPr lang="sk-SK" sz="2400" dirty="0" err="1" smtClean="0"/>
              <a:t>eggs</a:t>
            </a:r>
            <a:r>
              <a:rPr lang="sk-SK" sz="2400" dirty="0" smtClean="0"/>
              <a:t>, and </a:t>
            </a:r>
            <a:r>
              <a:rPr lang="sk-SK" sz="2400" dirty="0" err="1" smtClean="0"/>
              <a:t>beetroot</a:t>
            </a:r>
            <a:endParaRPr lang="sk-SK" sz="2400" dirty="0"/>
          </a:p>
        </p:txBody>
      </p:sp>
      <p:pic>
        <p:nvPicPr>
          <p:cNvPr id="5122" name="Picture 2" descr="C:\Users\marcela\Desktop\fotky šalat\fotky varenie upravené\DSC_03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059832" y="1700808"/>
            <a:ext cx="2741414" cy="4801617"/>
          </a:xfrm>
          <a:prstGeom prst="rect">
            <a:avLst/>
          </a:prstGeom>
          <a:noFill/>
        </p:spPr>
      </p:pic>
      <p:pic>
        <p:nvPicPr>
          <p:cNvPr id="5" name="Picture 2" descr="C:\Users\marcela\Desktop\fotky šalat\fotky varenie upravené\DSC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741414" cy="482453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7414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 smtClean="0"/>
              <a:t>Cutting</a:t>
            </a:r>
            <a:r>
              <a:rPr lang="sk-SK" sz="3600" b="1" dirty="0" smtClean="0"/>
              <a:t> </a:t>
            </a:r>
            <a:r>
              <a:rPr lang="sk-SK" dirty="0" smtClean="0"/>
              <a:t>– </a:t>
            </a:r>
            <a:r>
              <a:rPr lang="sk-SK" sz="2400" dirty="0" err="1" smtClean="0"/>
              <a:t>cut</a:t>
            </a:r>
            <a:r>
              <a:rPr lang="sk-SK" sz="2400" dirty="0" smtClean="0"/>
              <a:t> </a:t>
            </a:r>
            <a:r>
              <a:rPr lang="sk-SK" sz="2400" dirty="0" err="1" smtClean="0"/>
              <a:t>boiled</a:t>
            </a:r>
            <a:r>
              <a:rPr lang="sk-SK" sz="2400" dirty="0" smtClean="0"/>
              <a:t> </a:t>
            </a:r>
            <a:r>
              <a:rPr lang="sk-SK" sz="2400" dirty="0" err="1" smtClean="0"/>
              <a:t>beetroot</a:t>
            </a:r>
            <a:r>
              <a:rPr lang="sk-SK" sz="2400" dirty="0" smtClean="0"/>
              <a:t>, </a:t>
            </a:r>
            <a:r>
              <a:rPr lang="sk-SK" sz="2400" dirty="0" err="1" smtClean="0"/>
              <a:t>onion</a:t>
            </a:r>
            <a:r>
              <a:rPr lang="sk-SK" sz="2400" dirty="0" smtClean="0"/>
              <a:t>, </a:t>
            </a:r>
            <a:r>
              <a:rPr lang="sk-SK" sz="2400" dirty="0" err="1" smtClean="0"/>
              <a:t>carrot</a:t>
            </a:r>
            <a:r>
              <a:rPr lang="sk-SK" sz="2400" dirty="0" smtClean="0"/>
              <a:t> and </a:t>
            </a:r>
            <a:r>
              <a:rPr lang="sk-SK" sz="2400" dirty="0" err="1" smtClean="0"/>
              <a:t>cucumbers</a:t>
            </a:r>
            <a:r>
              <a:rPr lang="sk-SK" sz="2400" dirty="0" smtClean="0"/>
              <a:t> </a:t>
            </a:r>
            <a:r>
              <a:rPr lang="sk-SK" sz="2400" dirty="0" err="1" smtClean="0"/>
              <a:t>into</a:t>
            </a:r>
            <a:r>
              <a:rPr lang="sk-SK" sz="2400" dirty="0" smtClean="0"/>
              <a:t> </a:t>
            </a:r>
            <a:r>
              <a:rPr lang="sk-SK" sz="2400" dirty="0" err="1" smtClean="0"/>
              <a:t>small</a:t>
            </a:r>
            <a:r>
              <a:rPr lang="sk-SK" sz="2400" dirty="0" smtClean="0"/>
              <a:t> </a:t>
            </a:r>
            <a:r>
              <a:rPr lang="sk-SK" sz="2400" dirty="0" err="1" smtClean="0"/>
              <a:t>pieces</a:t>
            </a:r>
            <a:endParaRPr lang="sk-SK" sz="2400" dirty="0"/>
          </a:p>
        </p:txBody>
      </p:sp>
      <p:pic>
        <p:nvPicPr>
          <p:cNvPr id="6147" name="Picture 3" descr="C:\Users\marcela\Desktop\fotky šalat\fotky varenie upravené\DSC_03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131840" y="1628800"/>
            <a:ext cx="2741414" cy="48736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74141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7414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 smtClean="0">
                <a:cs typeface="Times New Roman" panose="02020603050405020304" pitchFamily="18" charset="0"/>
              </a:rPr>
              <a:t>Put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all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cutted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pieces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into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the</a:t>
            </a:r>
            <a:r>
              <a:rPr lang="sk-SK" sz="2800" dirty="0" smtClean="0"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cs typeface="Times New Roman" panose="02020603050405020304" pitchFamily="18" charset="0"/>
              </a:rPr>
              <a:t>bowl</a:t>
            </a:r>
            <a:endParaRPr lang="sk-SK" sz="2800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20293" y="1600200"/>
            <a:ext cx="27414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27414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marcela\Desktop\fotky šalat\fotky varenie upravené\DSC_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2489894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060848"/>
          </a:xfrm>
        </p:spPr>
        <p:txBody>
          <a:bodyPr>
            <a:normAutofit fontScale="90000"/>
          </a:bodyPr>
          <a:lstStyle/>
          <a:p>
            <a:r>
              <a:rPr lang="sk-SK" sz="2400" dirty="0" smtClean="0"/>
              <a:t>MIXING:   </a:t>
            </a:r>
            <a:r>
              <a:rPr lang="sk-SK" sz="2700" dirty="0" smtClean="0"/>
              <a:t>PUT - 2 </a:t>
            </a:r>
            <a:r>
              <a:rPr lang="sk-SK" sz="2700" dirty="0" err="1" smtClean="0"/>
              <a:t>tablespoons</a:t>
            </a:r>
            <a:r>
              <a:rPr lang="sk-SK" sz="2700" dirty="0" smtClean="0"/>
              <a:t> </a:t>
            </a:r>
            <a:r>
              <a:rPr lang="sk-SK" sz="2700" dirty="0" err="1" smtClean="0"/>
              <a:t>of</a:t>
            </a:r>
            <a:r>
              <a:rPr lang="sk-SK" sz="2700" dirty="0" smtClean="0"/>
              <a:t> </a:t>
            </a:r>
            <a:r>
              <a:rPr lang="sk-SK" sz="2700" dirty="0" err="1" smtClean="0"/>
              <a:t>mayonnaise</a:t>
            </a:r>
            <a:br>
              <a:rPr lang="sk-SK" sz="2700" dirty="0" smtClean="0"/>
            </a:br>
            <a:r>
              <a:rPr lang="sk-SK" sz="2700" dirty="0" smtClean="0"/>
              <a:t>                            1 </a:t>
            </a:r>
            <a:r>
              <a:rPr lang="sk-SK" sz="2700" dirty="0" err="1" smtClean="0"/>
              <a:t>plain</a:t>
            </a:r>
            <a:r>
              <a:rPr lang="sk-SK" sz="2700" dirty="0" smtClean="0"/>
              <a:t> </a:t>
            </a:r>
            <a:r>
              <a:rPr lang="sk-SK" sz="2700" dirty="0" err="1" smtClean="0"/>
              <a:t>yoghurt</a:t>
            </a:r>
            <a:br>
              <a:rPr lang="sk-SK" sz="2700" dirty="0" smtClean="0"/>
            </a:br>
            <a:r>
              <a:rPr lang="sk-SK" sz="2700" dirty="0" smtClean="0"/>
              <a:t>                            </a:t>
            </a:r>
            <a:r>
              <a:rPr lang="sk-SK" sz="2200" dirty="0" smtClean="0"/>
              <a:t>SOME SALT AND PEPER</a:t>
            </a:r>
            <a:br>
              <a:rPr lang="sk-SK" sz="2000" dirty="0" smtClean="0"/>
            </a:br>
            <a:br>
              <a:rPr lang="sk-SK" sz="2400" dirty="0" smtClean="0"/>
            </a:br>
            <a:r>
              <a:rPr lang="sk-SK" sz="2400" dirty="0" smtClean="0"/>
              <a:t>                </a:t>
            </a:r>
            <a:endParaRPr lang="sk-SK" sz="2400" dirty="0"/>
          </a:p>
        </p:txBody>
      </p:sp>
      <p:pic>
        <p:nvPicPr>
          <p:cNvPr id="14338" name="Picture 2" descr="C:\Users\marcela\Desktop\fotky šalat\fotky varenie upravené\DSC_03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75856" y="1628800"/>
            <a:ext cx="2813422" cy="47525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664296" cy="480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1"/>
            <a:ext cx="274141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sk-SK" dirty="0" err="1" smtClean="0"/>
              <a:t>Finished</a:t>
            </a:r>
            <a:r>
              <a:rPr lang="sk-SK" dirty="0" smtClean="0"/>
              <a:t> </a:t>
            </a:r>
            <a:r>
              <a:rPr lang="sk-SK" dirty="0" err="1" smtClean="0"/>
              <a:t>product</a:t>
            </a:r>
            <a:endParaRPr lang="sk-SK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1556792"/>
            <a:ext cx="27414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marcela\Desktop\fotky šalat\fotky varenie upravené\DSC_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556792"/>
            <a:ext cx="2741414" cy="48736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7414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1105</Words>
  <Application>WPS Presentation</Application>
  <PresentationFormat>Prezentácia na obrazovke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Wingdings</vt:lpstr>
      <vt:lpstr>Wingdings 2</vt:lpstr>
      <vt:lpstr>Times New Roman</vt:lpstr>
      <vt:lpstr>Century Schoolbook</vt:lpstr>
      <vt:lpstr>Microsoft YaHei</vt:lpstr>
      <vt:lpstr/>
      <vt:lpstr>Arial Unicode MS</vt:lpstr>
      <vt:lpstr>Calibri</vt:lpstr>
      <vt:lpstr>Arkáda</vt:lpstr>
      <vt:lpstr>Erasmus + KA2  slovakia</vt:lpstr>
      <vt:lpstr>Introduction</vt:lpstr>
      <vt:lpstr>ingrediences</vt:lpstr>
      <vt:lpstr>Procedure: BOILING:   BOIL EGGS FOR 15 MINUTES                       BOIL CARROT  FOR 30MINUTES                       BOIL BEETCARROT FOR 30 MINUTES </vt:lpstr>
      <vt:lpstr>Peeling – peel carrot, eggs, and beetroot</vt:lpstr>
      <vt:lpstr>Cutting – cut boiled beetroot, onion, carrot and cucumbers into small pieces</vt:lpstr>
      <vt:lpstr>Put all cutted pieces into the bowl</vt:lpstr>
      <vt:lpstr>MIXING:   PUT - 2 tablespoons of mayonnaise                             1 plain yoghurt                             SOME SALT AND PEPER                  </vt:lpstr>
      <vt:lpstr>Finished product</vt:lpstr>
      <vt:lpstr>It was really tasty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KA2  slovakia</dc:title>
  <dc:creator>marcela</dc:creator>
  <cp:lastModifiedBy>admin</cp:lastModifiedBy>
  <cp:revision>27</cp:revision>
  <dcterms:created xsi:type="dcterms:W3CDTF">2018-01-31T21:25:00Z</dcterms:created>
  <dcterms:modified xsi:type="dcterms:W3CDTF">2018-02-05T13:00:56Z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