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3A74A39C-24F2-4B56-BCF9-509A0B56BD3A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18-2-15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5E87627-4E4D-47C2-8991-B7E56765C7EB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B21CF07-D6B5-4FCE-B098-CBD0E608C6E3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18-2-15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6658578-1E8A-4F0B-B644-31B0B0DC1662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BEZPIECZNE FERIE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Zuzanna Lila</a:t>
            </a:r>
            <a:endParaRPr b="0" lang="pl-PL" sz="2400" spc="-1" strike="noStrike">
              <a:latin typeface="Arial"/>
            </a:endParaRPr>
          </a:p>
        </p:txBody>
      </p:sp>
      <p:pic>
        <p:nvPicPr>
          <p:cNvPr id="84" name="Obraz 3" descr=""/>
          <p:cNvPicPr/>
          <p:nvPr/>
        </p:nvPicPr>
        <p:blipFill>
          <a:blip r:embed="rId1"/>
          <a:stretch/>
        </p:blipFill>
        <p:spPr>
          <a:xfrm rot="19941000">
            <a:off x="121680" y="899640"/>
            <a:ext cx="4406040" cy="2154600"/>
          </a:xfrm>
          <a:prstGeom prst="rect">
            <a:avLst/>
          </a:prstGeom>
          <a:ln>
            <a:noFill/>
          </a:ln>
        </p:spPr>
      </p:pic>
      <p:pic>
        <p:nvPicPr>
          <p:cNvPr id="85" name="Obraz 4" descr=""/>
          <p:cNvPicPr/>
          <p:nvPr/>
        </p:nvPicPr>
        <p:blipFill>
          <a:blip r:embed="rId2"/>
          <a:stretch/>
        </p:blipFill>
        <p:spPr>
          <a:xfrm>
            <a:off x="7818120" y="4278240"/>
            <a:ext cx="382644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TWOJE ZDROWIE I BEZPIECZEŃSTWO SĄ NAJWAŻNIEJSZE, WIĘC: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1. Do uprawiania sportów zimowych wybieraj tylko bezpieczne miejsca!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8" name="Obraz 3" descr=""/>
          <p:cNvPicPr/>
          <p:nvPr/>
        </p:nvPicPr>
        <p:blipFill>
          <a:blip r:embed="rId1"/>
          <a:stretch/>
        </p:blipFill>
        <p:spPr>
          <a:xfrm>
            <a:off x="5078880" y="3330720"/>
            <a:ext cx="3899160" cy="3351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2. Podczas uprawiania sportów zimowych dbaj o bezpieczeństwo własne i innych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Obraz 3" descr=""/>
          <p:cNvPicPr/>
          <p:nvPr/>
        </p:nvPicPr>
        <p:blipFill>
          <a:blip r:embed="rId1"/>
          <a:stretch/>
        </p:blipFill>
        <p:spPr>
          <a:xfrm>
            <a:off x="6713640" y="3210840"/>
            <a:ext cx="3899520" cy="2506680"/>
          </a:xfrm>
          <a:prstGeom prst="rect">
            <a:avLst/>
          </a:prstGeom>
          <a:ln>
            <a:noFill/>
          </a:ln>
        </p:spPr>
      </p:pic>
      <p:pic>
        <p:nvPicPr>
          <p:cNvPr id="92" name="Obraz 4" descr=""/>
          <p:cNvPicPr/>
          <p:nvPr/>
        </p:nvPicPr>
        <p:blipFill>
          <a:blip r:embed="rId2"/>
          <a:stretch/>
        </p:blipFill>
        <p:spPr>
          <a:xfrm>
            <a:off x="1079640" y="3210840"/>
            <a:ext cx="3273840" cy="2178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3. Wychodząc na dwór pamiętaj o właściwym ubraniu!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5" name="Obraz 3" descr=""/>
          <p:cNvPicPr/>
          <p:nvPr/>
        </p:nvPicPr>
        <p:blipFill>
          <a:blip r:embed="rId1"/>
          <a:stretch/>
        </p:blipFill>
        <p:spPr>
          <a:xfrm>
            <a:off x="838080" y="2625840"/>
            <a:ext cx="4133160" cy="2750400"/>
          </a:xfrm>
          <a:prstGeom prst="rect">
            <a:avLst/>
          </a:prstGeom>
          <a:ln>
            <a:noFill/>
          </a:ln>
        </p:spPr>
      </p:pic>
      <p:pic>
        <p:nvPicPr>
          <p:cNvPr id="96" name="Obraz 4" descr=""/>
          <p:cNvPicPr/>
          <p:nvPr/>
        </p:nvPicPr>
        <p:blipFill>
          <a:blip r:embed="rId2"/>
          <a:stretch/>
        </p:blipFill>
        <p:spPr>
          <a:xfrm>
            <a:off x="7305480" y="3863880"/>
            <a:ext cx="3498840" cy="2172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4. W momencie, gdy wyczujesz, że twoje ubranie jest mokre, udaj się do domu, by je zmienić na suche.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9" name="Obraz 3" descr=""/>
          <p:cNvPicPr/>
          <p:nvPr/>
        </p:nvPicPr>
        <p:blipFill>
          <a:blip r:embed="rId1"/>
          <a:stretch/>
        </p:blipFill>
        <p:spPr>
          <a:xfrm>
            <a:off x="1083960" y="2901600"/>
            <a:ext cx="3479760" cy="2606400"/>
          </a:xfrm>
          <a:prstGeom prst="rect">
            <a:avLst/>
          </a:prstGeom>
          <a:ln>
            <a:noFill/>
          </a:ln>
        </p:spPr>
      </p:pic>
      <p:pic>
        <p:nvPicPr>
          <p:cNvPr id="100" name="Obraz 4" descr=""/>
          <p:cNvPicPr/>
          <p:nvPr/>
        </p:nvPicPr>
        <p:blipFill>
          <a:blip r:embed="rId2"/>
          <a:stretch/>
        </p:blipFill>
        <p:spPr>
          <a:xfrm>
            <a:off x="7167600" y="3452400"/>
            <a:ext cx="3452040" cy="2585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5. W czasie zabaw śnieżkami nie wybieraj za cel ludzi, zwierząt, ani żadnych szklanych przedmiotów!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3" name="Obraz 3" descr=""/>
          <p:cNvPicPr/>
          <p:nvPr/>
        </p:nvPicPr>
        <p:blipFill>
          <a:blip r:embed="rId1"/>
          <a:stretch/>
        </p:blipFill>
        <p:spPr>
          <a:xfrm>
            <a:off x="6609960" y="3025800"/>
            <a:ext cx="4445640" cy="3452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11. Pamiętaj o telefonach alarmowych: straż pożarna 998, policja 997, pogotowie 999 i numer ratunkowy 112.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6" name="Obraz 3" descr=""/>
          <p:cNvPicPr/>
          <p:nvPr/>
        </p:nvPicPr>
        <p:blipFill>
          <a:blip r:embed="rId1"/>
          <a:stretch/>
        </p:blipFill>
        <p:spPr>
          <a:xfrm>
            <a:off x="1266840" y="3226680"/>
            <a:ext cx="4492440" cy="286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841640" y="40194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Calibri Light"/>
              </a:rPr>
              <a:t>Zuzanna Lila</a:t>
            </a:r>
            <a:endParaRPr b="0" lang="pl-PL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3471120" y="25066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9600" spc="-1" strike="noStrike">
                <a:solidFill>
                  <a:srgbClr val="000000"/>
                </a:solidFill>
                <a:latin typeface="Calibri"/>
              </a:rPr>
              <a:t>KONIEC</a:t>
            </a:r>
            <a:endParaRPr b="0" lang="pl-PL" sz="9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9" name="Obraz 3" descr=""/>
          <p:cNvPicPr/>
          <p:nvPr/>
        </p:nvPicPr>
        <p:blipFill>
          <a:blip r:embed="rId1"/>
          <a:stretch/>
        </p:blipFill>
        <p:spPr>
          <a:xfrm>
            <a:off x="6712920" y="3960720"/>
            <a:ext cx="5182560" cy="2768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LibreOffice/5.4.4.2$Windows_x86 LibreOffice_project/2524958677847fb3bb44820e40380acbe820f960</Application>
  <Words>110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2018-01-22T06:33:13Z</dcterms:created>
  <dc:creator>uczen13</dc:creator>
  <dc:description/>
  <dc:language>pl-PL</dc:language>
  <cp:lastModifiedBy/>
  <dcterms:modified xsi:type="dcterms:W3CDTF">2018-02-15T19:00:38Z</dcterms:modified>
  <cp:revision>3</cp:revision>
  <dc:subject/>
  <dc:title>BEZPIECZNE FERIE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