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703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538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206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350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2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78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469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94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543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171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23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5B88-BDC0-4AAF-B2A0-2E3228A475FF}" type="datetimeFigureOut">
              <a:rPr lang="sk-SK" smtClean="0"/>
              <a:t>6. 2. 2018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1DF5-EC4E-4EB1-9BB5-BE24FF97E2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704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Andrej Sládkovič: DETVAN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457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Na príbehu zasadenom do 15. storočia podáva básnik obraz slovenského národa, vieru v jeho budúcnosť, opisuje krásu slovenskej prírody a čistého charakteru ľudového hrdinu</a:t>
            </a:r>
          </a:p>
          <a:p>
            <a:r>
              <a:rPr lang="sk-SK" dirty="0" err="1"/>
              <a:t>l</a:t>
            </a:r>
            <a:r>
              <a:rPr lang="sk-SK" dirty="0" err="1" smtClean="0"/>
              <a:t>yricko</a:t>
            </a:r>
            <a:r>
              <a:rPr lang="sk-SK" dirty="0" smtClean="0"/>
              <a:t>- epická skladba z piatich spevov:</a:t>
            </a:r>
          </a:p>
          <a:p>
            <a:r>
              <a:rPr lang="sk-SK" dirty="0" smtClean="0"/>
              <a:t>1. Martin</a:t>
            </a:r>
          </a:p>
          <a:p>
            <a:r>
              <a:rPr lang="sk-SK" dirty="0" smtClean="0"/>
              <a:t>2. Družina</a:t>
            </a:r>
          </a:p>
          <a:p>
            <a:r>
              <a:rPr lang="sk-SK" dirty="0" smtClean="0"/>
              <a:t>3. Slatinský jarmok</a:t>
            </a:r>
          </a:p>
          <a:p>
            <a:r>
              <a:rPr lang="sk-SK" dirty="0" smtClean="0"/>
              <a:t>4. Vohľady</a:t>
            </a:r>
          </a:p>
          <a:p>
            <a:r>
              <a:rPr lang="sk-SK" dirty="0" smtClean="0"/>
              <a:t>5. Lapačka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068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Epická zložka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dejová línia je súborom niekoľkých epizód: Martin zabil sokola, ktorý patril kráľovi Matejovi, keď to zistil, rozhodol sa priznať sa kráľovi</a:t>
            </a:r>
          </a:p>
          <a:p>
            <a:r>
              <a:rPr lang="sk-SK" dirty="0" smtClean="0"/>
              <a:t>Cestou oslobodil svoju milú Elenu, ktorú prepadli a uniesli zbojníci, keď mu išla oproti</a:t>
            </a:r>
          </a:p>
          <a:p>
            <a:r>
              <a:rPr lang="sk-SK" dirty="0" smtClean="0"/>
              <a:t>Kráľ považoval Martinove priznanie za čestný čin statočného človeka</a:t>
            </a:r>
          </a:p>
          <a:p>
            <a:r>
              <a:rPr lang="sk-SK" dirty="0" smtClean="0"/>
              <a:t>Martin sa vďaka svojmu činu vyhol verbovaniu/vojne a nastúpil do Čierneho pluku kráľa Mateja</a:t>
            </a:r>
          </a:p>
        </p:txBody>
      </p:sp>
    </p:spTree>
    <p:extLst>
      <p:ext uri="{BB962C8B-B14F-4D97-AF65-F5344CB8AC3E}">
        <p14:creationId xmlns:p14="http://schemas.microsoft.com/office/powerpoint/2010/main" val="274147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Lyrická zložka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Lyrické opisy prírody pod Poľanou, opisy postáv, reflexie o vlastnostiach slovenského národa a jeho perspektíve</a:t>
            </a:r>
          </a:p>
          <a:p>
            <a:r>
              <a:rPr lang="sk-SK" dirty="0" smtClean="0"/>
              <a:t>V úvode je zaradená báseň </a:t>
            </a:r>
            <a:r>
              <a:rPr lang="sk-SK" i="1" dirty="0" smtClean="0"/>
              <a:t>Vrstovníkom</a:t>
            </a:r>
            <a:r>
              <a:rPr lang="sk-SK" dirty="0" smtClean="0"/>
              <a:t> , v ktorej vyzýva svojich vrstovníkov k záujmu o veci národné, v celej skladbe udržiava potom pomyselné spojenie s vrstovníkmi, čo skladbu kompozične stmeľuje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154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Martin </a:t>
            </a:r>
            <a:r>
              <a:rPr lang="sk-SK" dirty="0" err="1" smtClean="0"/>
              <a:t>Hudcovie</a:t>
            </a:r>
            <a:r>
              <a:rPr lang="sk-SK" dirty="0" smtClean="0"/>
              <a:t>, netradičná romantická postava – bez konfliktov, pociťuje v duši romantickú túžbu byť slávnym</a:t>
            </a:r>
          </a:p>
          <a:p>
            <a:r>
              <a:rPr lang="sk-SK" dirty="0" smtClean="0"/>
              <a:t>Je ideálnym predstaviteľom slovenského ľudu, zrodený ako syn prírody, s prírodou úzko spätý</a:t>
            </a:r>
          </a:p>
          <a:p>
            <a:r>
              <a:rPr lang="sk-SK" dirty="0" smtClean="0"/>
              <a:t>Pochádza zo sedliackeho rodu, má láskavých rodičov, je im dobrým synom</a:t>
            </a:r>
          </a:p>
          <a:p>
            <a:r>
              <a:rPr lang="sk-SK" dirty="0" smtClean="0"/>
              <a:t>Je čestný statočný, trestá násilie a nespravodlivosť, v citoch je priamy a verný v láske k Elene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3645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Elena- krásne dievča, poslušná dcéra, milujúca a pracovitá žena, verná- odmietne neznámeho muža (kráľa)</a:t>
            </a:r>
          </a:p>
          <a:p>
            <a:r>
              <a:rPr lang="sk-SK" dirty="0" smtClean="0"/>
              <a:t>Kráľ Matej- idealizovaná postava, historická- záujem panovníka o ľud, vypočuje si rád názory obyčajných ľudí, vie oceniť česť a statočnosť, Martinov dovolí ponechať si v pluku kroj, valašku, vrkoče a hlavne Elenu </a:t>
            </a:r>
          </a:p>
          <a:p>
            <a:r>
              <a:rPr lang="sk-SK" dirty="0" smtClean="0"/>
              <a:t>Smúti za stratou slovenského územia, o ktoré ho obrali počas sprisahania a na trón dosadil arcibiskup </a:t>
            </a:r>
            <a:r>
              <a:rPr lang="sk-SK" dirty="0" err="1" smtClean="0"/>
              <a:t>poľskéh</a:t>
            </a:r>
            <a:r>
              <a:rPr lang="sk-SK" dirty="0" smtClean="0"/>
              <a:t> kráľa Kazimíra</a:t>
            </a:r>
          </a:p>
          <a:p>
            <a:r>
              <a:rPr lang="sk-SK" dirty="0" smtClean="0"/>
              <a:t>O to vrúcnejší ma vzťah k Tatrám, Váhu, Hronu a dúfa v potrestanie pohany kráľa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641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6021288"/>
            <a:ext cx="5486400" cy="36004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Martin Benka</a:t>
            </a:r>
            <a:endParaRPr lang="sk-SK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7" b="23487"/>
          <a:stretch>
            <a:fillRect/>
          </a:stretch>
        </p:blipFill>
        <p:spPr>
          <a:xfrm>
            <a:off x="1547664" y="692696"/>
            <a:ext cx="5948065" cy="4824536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733256"/>
            <a:ext cx="3355776" cy="28803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Detvan</a:t>
            </a:r>
          </a:p>
        </p:txBody>
      </p:sp>
    </p:spTree>
    <p:extLst>
      <p:ext uri="{BB962C8B-B14F-4D97-AF65-F5344CB8AC3E}">
        <p14:creationId xmlns:p14="http://schemas.microsoft.com/office/powerpoint/2010/main" val="110727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334</Words>
  <Application>Microsoft Office PowerPoint</Application>
  <PresentationFormat>Prezentácia na obrazovke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Andrej Sládkovič: DETVAN</vt:lpstr>
      <vt:lpstr>Prezentácia programu PowerPoint</vt:lpstr>
      <vt:lpstr>Epická zložka</vt:lpstr>
      <vt:lpstr>Lyrická zložka</vt:lpstr>
      <vt:lpstr>Postavy</vt:lpstr>
      <vt:lpstr>Postavy</vt:lpstr>
      <vt:lpstr>Martin Benka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Andrej Sládkovič: DETVAN</dc:title>
  <dc:creator>AAAAA</dc:creator>
  <cp:lastModifiedBy>AAAAA</cp:lastModifiedBy>
  <cp:revision>4</cp:revision>
  <dcterms:created xsi:type="dcterms:W3CDTF">2018-02-06T08:17:18Z</dcterms:created>
  <dcterms:modified xsi:type="dcterms:W3CDTF">2018-02-06T08:57:34Z</dcterms:modified>
</cp:coreProperties>
</file>