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896544"/>
          </a:xfrm>
        </p:spPr>
        <p:txBody>
          <a:bodyPr>
            <a:normAutofit fontScale="92500" lnSpcReduction="20000"/>
          </a:bodyPr>
          <a:lstStyle/>
          <a:p>
            <a:r>
              <a:rPr lang="sk-SK" sz="1800" dirty="0" smtClean="0">
                <a:sym typeface="Wingdings"/>
              </a:rPr>
              <a:t> </a:t>
            </a:r>
            <a:r>
              <a:rPr lang="sk-SK" sz="1800" dirty="0" smtClean="0"/>
              <a:t>Chváľte dieťa. Chváľte ho aj vtedy, keď nedosiahne úspech, ale vyvinulo poctivé a úprimné úsilie. Všímajte si i malé úspechy a oceňujte ich.</a:t>
            </a:r>
          </a:p>
          <a:p>
            <a:r>
              <a:rPr lang="sk-SK" sz="1800" dirty="0">
                <a:sym typeface="Wingdings"/>
              </a:rPr>
              <a:t> </a:t>
            </a:r>
            <a:r>
              <a:rPr lang="sk-SK" sz="1800" dirty="0" smtClean="0"/>
              <a:t>Pomáhajte dieťaťu dávať si rozumné ciele. Uvedomte si, na čo dieťa má a na čo nie. Sklamanie z neuskutočniteľného cieľa by pre sebavedomie dieťaťa bolo bolestivou ranou. Vedomie, že ho máte radi, že vám záleží na tom, či uspeje, mu môže dodať pokoj a sebavedomie.</a:t>
            </a:r>
          </a:p>
          <a:p>
            <a:r>
              <a:rPr lang="sk-SK" sz="1800" dirty="0">
                <a:sym typeface="Wingdings"/>
              </a:rPr>
              <a:t> </a:t>
            </a:r>
            <a:r>
              <a:rPr lang="sk-SK" sz="1800" dirty="0" smtClean="0"/>
              <a:t>Keď dieťa urobí niečo zle, kritizujte konkrétne správanie, nie samotné dieťa. Napr.: Nepáči sa mi, že si prišiel neskoro. – Si hrozný a nespoľahlivý.</a:t>
            </a:r>
          </a:p>
          <a:p>
            <a:r>
              <a:rPr lang="sk-SK" sz="1800" dirty="0">
                <a:sym typeface="Wingdings"/>
              </a:rPr>
              <a:t> </a:t>
            </a:r>
            <a:r>
              <a:rPr lang="sk-SK" sz="1800" dirty="0" smtClean="0"/>
              <a:t>Nesľubujte vzdušné zámky, nevychovávajte z neho </a:t>
            </a:r>
            <a:r>
              <a:rPr lang="sk-SK" sz="1800" smtClean="0"/>
              <a:t>absolútnu </a:t>
            </a:r>
            <a:r>
              <a:rPr lang="sk-SK" sz="1800" smtClean="0"/>
              <a:t>jednotku </a:t>
            </a:r>
            <a:r>
              <a:rPr lang="sk-SK" sz="1800" dirty="0" smtClean="0"/>
              <a:t>a hviezdu, lebo mu okolitý svet vezme ilúzie. Pomôžte mu láskavo a vecne poznať i jeho slabé stránky a chyby. Bez hanby priznajte aj svoje slabé stránky. Nikto nie je dokonalý a ani vaše dieťa nie je povinné vynikať.</a:t>
            </a:r>
          </a:p>
          <a:p>
            <a:r>
              <a:rPr lang="sk-SK" sz="1800" dirty="0">
                <a:sym typeface="Wingdings"/>
              </a:rPr>
              <a:t> </a:t>
            </a:r>
            <a:r>
              <a:rPr lang="sk-SK" sz="1800" dirty="0" smtClean="0"/>
              <a:t>Dajte dieťaťu pocítiť primeranú zodpovednosť za rôzne úlohy doma či v škole. Naučí sa tak vnímať sa ako niekto, kto má druhým čo ponúknuť.</a:t>
            </a:r>
          </a:p>
          <a:p>
            <a:r>
              <a:rPr lang="sk-SK" sz="1800" dirty="0" smtClean="0">
                <a:sym typeface="Wingdings"/>
              </a:rPr>
              <a:t> </a:t>
            </a:r>
            <a:r>
              <a:rPr lang="sk-SK" sz="1800" dirty="0" smtClean="0"/>
              <a:t>Dávajte dieťaťu najavo lásku. Vzťah rodičov aj učiteľov k dieťaťu utvára jeho vzťah k sebe samému.</a:t>
            </a:r>
          </a:p>
          <a:p>
            <a:endParaRPr lang="sk-SK" sz="1800" dirty="0" smtClean="0"/>
          </a:p>
          <a:p>
            <a:pPr algn="ctr"/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„Dospievanie je doba, kedy sa človek čuduje, ako takí nemožní rodičia mohli mať 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aké skvelé dieťa.“ (</a:t>
            </a:r>
            <a:r>
              <a:rPr lang="sk-S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M.Twain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04856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4500" dirty="0" smtClean="0"/>
              <a:t>Ako posilniť zdravé sebavedomie dieťaťa</a:t>
            </a:r>
            <a:endParaRPr lang="sk-SK" sz="4500" dirty="0"/>
          </a:p>
        </p:txBody>
      </p:sp>
    </p:spTree>
    <p:extLst>
      <p:ext uri="{BB962C8B-B14F-4D97-AF65-F5344CB8AC3E}">
        <p14:creationId xmlns:p14="http://schemas.microsoft.com/office/powerpoint/2010/main" val="34457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245</Words>
  <Application>Microsoft Office PowerPoint</Application>
  <PresentationFormat>Prezentácia na obrazovke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Aerodynamika</vt:lpstr>
      <vt:lpstr>Ako posilniť zdravé sebavedomie dieťaťa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posilniť zdravé sebavedomie dieťaťa</dc:title>
  <dc:creator>Lucia</dc:creator>
  <cp:lastModifiedBy>Lucia</cp:lastModifiedBy>
  <cp:revision>4</cp:revision>
  <dcterms:created xsi:type="dcterms:W3CDTF">2014-05-17T11:23:29Z</dcterms:created>
  <dcterms:modified xsi:type="dcterms:W3CDTF">2018-01-28T09:01:54Z</dcterms:modified>
</cp:coreProperties>
</file>