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27.05.2014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632848" cy="4464495"/>
          </a:xfrm>
        </p:spPr>
        <p:txBody>
          <a:bodyPr>
            <a:normAutofit/>
          </a:bodyPr>
          <a:lstStyle/>
          <a:p>
            <a:r>
              <a:rPr lang="sk-SK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Najlepšiu pomoc predstavuje iná, kvalitnejšia mladá spoločnosť a zmysluplné trávenie voľného času.</a:t>
            </a:r>
          </a:p>
          <a:p>
            <a:r>
              <a:rPr lang="sk-SK" sz="1700" dirty="0" smtClean="0"/>
              <a:t>Informujte vaše deti o možnostiach záujmových krúžkov, športových klubov a pod. Začnite už v ranom detstve, keď sa dieťa ešte samé neorientuje v organizovanom svete. </a:t>
            </a:r>
          </a:p>
          <a:p>
            <a:r>
              <a:rPr lang="sk-SK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sk-SK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aše dieťa si musí vážiť svoju osobnosť.</a:t>
            </a:r>
          </a:p>
          <a:p>
            <a:r>
              <a:rPr lang="sk-SK" sz="1700" dirty="0" smtClean="0"/>
              <a:t>Keď bude mať dosť sebadôvery, nebude sa prispôsobovať vrstovníkom za každú cenu. Pýtajte sa dieťaťa, v čom sa cíti výnimočné. Sami mu ukážte jeho prednosti, o ktorých možno ani nevie.</a:t>
            </a:r>
          </a:p>
          <a:p>
            <a:r>
              <a:rPr lang="sk-SK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Dôležité je vedieť, čo je skutočné priateľstvo.</a:t>
            </a:r>
          </a:p>
          <a:p>
            <a:r>
              <a:rPr lang="sk-SK" sz="1700" dirty="0" smtClean="0"/>
              <a:t>Pomôžte dieťaťu rozlišovať medzi skutočným priateľstvom, ktorého súčasťou je úcta k priateľovi a jeho zdraviu, a bezohľadnými vzťahmi , ktoré chcú druhého len využiť.</a:t>
            </a:r>
          </a:p>
          <a:p>
            <a:r>
              <a:rPr lang="sk-SK" sz="1700" dirty="0" smtClean="0"/>
              <a:t>Dieťa sa obyčajne učí byť poslušné a zdvorilé.</a:t>
            </a:r>
          </a:p>
          <a:p>
            <a:endParaRPr lang="sk-SK" sz="1700" dirty="0" smtClean="0"/>
          </a:p>
          <a:p>
            <a:endParaRPr lang="sk-SK" sz="17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632848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sk-SK" sz="4000" dirty="0" smtClean="0"/>
              <a:t>Ako pomôcť dieťaťu brániť sa nevhodnej spoločnosti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9428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344816" cy="604867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sk-SK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Dieťa sa obyčajne učí byť poslušné a zdvorilé.</a:t>
            </a:r>
          </a:p>
          <a:p>
            <a:pPr marL="45720" indent="0">
              <a:buNone/>
            </a:pPr>
            <a:r>
              <a:rPr lang="sk-SK" sz="1700" dirty="0" smtClean="0"/>
              <a:t>Veľakrát je pre dieťa ťažké  postaviť sa na odpor, keď je to potrebné. Naučte ho za správnych okolností odmietnuť a trvať na svojom. Trénujte odmietnutie spolu s dieťaťom.</a:t>
            </a: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 Dieťa sa naučí jednoduchú vetu odmietnutia („Nie!“), ktorá nie je agresívna alebo urážlivá, a opakuje ju. </a:t>
            </a: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 Dieťa sa učí informovať sa vopred. Napr. v prípade pozvania sa má spýtať, čo sa bude na návšteve diať. Keď bude prítomný alkohol a drogy, je dobré, keď má dieťa vopred pripravené jednoduché vysvetlenie, prečo svoju účasť odmieta („Ja som to skúsil a bolo mi potom veľmi zle“ Keby sa to naši dozvedeli, ....“). Nech je vysvetlenie akékoľvek, dieťa sa nemá nechať zaskočiť.</a:t>
            </a: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 Dieťa má v prípade nevhodnej ponuky v zásobe lepšiu alternatívu. </a:t>
            </a:r>
            <a:r>
              <a:rPr lang="sk-SK" sz="1700" dirty="0" err="1" smtClean="0">
                <a:sym typeface="Wingdings"/>
              </a:rPr>
              <a:t>Pr</a:t>
            </a:r>
            <a:r>
              <a:rPr lang="sk-SK" sz="1700" dirty="0" smtClean="0">
                <a:sym typeface="Wingdings"/>
              </a:rPr>
              <a:t>.: „Do reštaurácie nepôjdem, ale šiel by som s tebou na plaváreň.“ Keď je odmietnuté, môže nechať „otvorené dvere“: „Fajn, ale keby si si to predsa len rozmyslel, budem tam o piatej.“</a:t>
            </a: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 V prípade nepoľavujúceho tlaku môže dieťa použiť metódu „pokazenej gramofónovej platne“. Spočíva v tom, že bez ohľadu na  argumenty protivníka, opakuje zvolenú vetu. </a:t>
            </a:r>
          </a:p>
          <a:p>
            <a:pPr marL="45720" indent="0">
              <a:buNone/>
            </a:pPr>
            <a:r>
              <a:rPr lang="sk-SK" sz="1300" dirty="0" smtClean="0">
                <a:sym typeface="Wingdings"/>
              </a:rPr>
              <a:t>„Príď, mám fľašku a naši nie sú doma.“ „Ďakujem, nemám  záujem.“ „Nebuď </a:t>
            </a:r>
            <a:r>
              <a:rPr lang="sk-SK" sz="1300" dirty="0" err="1" smtClean="0">
                <a:sym typeface="Wingdings"/>
              </a:rPr>
              <a:t>srab</a:t>
            </a:r>
            <a:r>
              <a:rPr lang="sk-SK" sz="1300" dirty="0" smtClean="0">
                <a:sym typeface="Wingdings"/>
              </a:rPr>
              <a:t>.“ „Ďakujem, nemám záujem.“  „Nie si ty </a:t>
            </a:r>
            <a:r>
              <a:rPr lang="sk-SK" sz="1300" dirty="0" err="1" smtClean="0">
                <a:sym typeface="Wingdings"/>
              </a:rPr>
              <a:t>šibnutý</a:t>
            </a:r>
            <a:r>
              <a:rPr lang="sk-SK" sz="1300" dirty="0" smtClean="0">
                <a:sym typeface="Wingdings"/>
              </a:rPr>
              <a:t>?“ „Ďakujem, nemám záujem.“ „To ma teda naštveš.“ „Ďakujem, nemám záujem.“</a:t>
            </a:r>
          </a:p>
          <a:p>
            <a:pPr marL="45720" indent="0">
              <a:buNone/>
            </a:pPr>
            <a:r>
              <a:rPr lang="sk-SK" sz="1700" dirty="0" smtClean="0">
                <a:sym typeface="Wingdings"/>
              </a:rPr>
              <a:t> Nežiaducu ponuku je možné ignorovať a neodpovedať.</a:t>
            </a: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250324512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421</Words>
  <Application>Microsoft Office PowerPoint</Application>
  <PresentationFormat>Prezentácia na obrazovke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Aerodynamika</vt:lpstr>
      <vt:lpstr>Ako pomôcť dieťaťu brániť sa nevhodnej spoločnosti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pomôcť dieťaťu brániť sa nevhodnej spoločnosti</dc:title>
  <dc:creator>Lucia</dc:creator>
  <cp:lastModifiedBy>Lucia</cp:lastModifiedBy>
  <cp:revision>5</cp:revision>
  <dcterms:created xsi:type="dcterms:W3CDTF">2014-05-17T11:22:56Z</dcterms:created>
  <dcterms:modified xsi:type="dcterms:W3CDTF">2014-05-27T12:04:15Z</dcterms:modified>
</cp:coreProperties>
</file>